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/>
    <p:restoredTop sz="94664"/>
  </p:normalViewPr>
  <p:slideViewPr>
    <p:cSldViewPr snapToGrid="0" snapToObjects="1">
      <p:cViewPr varScale="1">
        <p:scale>
          <a:sx n="80" d="100"/>
          <a:sy n="80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5B34B-E9C1-4775-A582-ABB2516195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A9A5E6-4427-4BFB-9BA0-E12052DBE84D}">
      <dgm:prSet/>
      <dgm:spPr/>
      <dgm:t>
        <a:bodyPr/>
        <a:lstStyle/>
        <a:p>
          <a:r>
            <a:rPr lang="en-US"/>
            <a:t>Purpose</a:t>
          </a:r>
          <a:endParaRPr lang="en-US" dirty="0"/>
        </a:p>
      </dgm:t>
    </dgm:pt>
    <dgm:pt modelId="{7210D3A2-F126-4CDE-BC83-9E8C83872ADE}" type="parTrans" cxnId="{EF8A3014-5A7E-4A31-AC2F-47D5BC672D89}">
      <dgm:prSet/>
      <dgm:spPr/>
      <dgm:t>
        <a:bodyPr/>
        <a:lstStyle/>
        <a:p>
          <a:endParaRPr lang="en-US"/>
        </a:p>
      </dgm:t>
    </dgm:pt>
    <dgm:pt modelId="{9ABE27E6-6426-47F4-9811-B0A25124B612}" type="sibTrans" cxnId="{EF8A3014-5A7E-4A31-AC2F-47D5BC672D89}">
      <dgm:prSet/>
      <dgm:spPr/>
      <dgm:t>
        <a:bodyPr/>
        <a:lstStyle/>
        <a:p>
          <a:endParaRPr lang="en-US"/>
        </a:p>
      </dgm:t>
    </dgm:pt>
    <dgm:pt modelId="{260CF966-EC69-4725-9270-FE1410634C75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C3E7B4F7-B534-4E96-8882-A08DC43F48E9}" type="parTrans" cxnId="{3F799B18-9B6F-4E81-B2F5-E533F3EBE051}">
      <dgm:prSet/>
      <dgm:spPr/>
      <dgm:t>
        <a:bodyPr/>
        <a:lstStyle/>
        <a:p>
          <a:endParaRPr lang="en-US"/>
        </a:p>
      </dgm:t>
    </dgm:pt>
    <dgm:pt modelId="{B053EA0E-9B41-49F2-ABED-8FA4D038DE67}" type="sibTrans" cxnId="{3F799B18-9B6F-4E81-B2F5-E533F3EBE051}">
      <dgm:prSet/>
      <dgm:spPr/>
      <dgm:t>
        <a:bodyPr/>
        <a:lstStyle/>
        <a:p>
          <a:endParaRPr lang="en-US"/>
        </a:p>
      </dgm:t>
    </dgm:pt>
    <dgm:pt modelId="{4352A7B0-3C01-4FFC-B225-15E16550B938}">
      <dgm:prSet/>
      <dgm:spPr/>
      <dgm:t>
        <a:bodyPr/>
        <a:lstStyle/>
        <a:p>
          <a:r>
            <a:rPr lang="en-US"/>
            <a:t>Model Stacking</a:t>
          </a:r>
        </a:p>
      </dgm:t>
    </dgm:pt>
    <dgm:pt modelId="{FF0D41D1-C977-4B5D-97C3-EF885D7A8C73}" type="parTrans" cxnId="{FFE484AF-CC8C-40BC-A33A-397CD249DDDB}">
      <dgm:prSet/>
      <dgm:spPr/>
      <dgm:t>
        <a:bodyPr/>
        <a:lstStyle/>
        <a:p>
          <a:endParaRPr lang="en-US"/>
        </a:p>
      </dgm:t>
    </dgm:pt>
    <dgm:pt modelId="{A2CE07D9-FFF5-4055-A611-6B480F851C15}" type="sibTrans" cxnId="{FFE484AF-CC8C-40BC-A33A-397CD249DDDB}">
      <dgm:prSet/>
      <dgm:spPr/>
      <dgm:t>
        <a:bodyPr/>
        <a:lstStyle/>
        <a:p>
          <a:endParaRPr lang="en-US"/>
        </a:p>
      </dgm:t>
    </dgm:pt>
    <dgm:pt modelId="{59E53B75-8678-334A-ABBF-5AC0483FD8DC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7A8096BE-45A9-764C-BF00-DB3BAFD718E6}" type="parTrans" cxnId="{356AB928-E38D-1A45-B052-5B7CBB01568B}">
      <dgm:prSet/>
      <dgm:spPr/>
      <dgm:t>
        <a:bodyPr/>
        <a:lstStyle/>
        <a:p>
          <a:endParaRPr lang="en-US"/>
        </a:p>
      </dgm:t>
    </dgm:pt>
    <dgm:pt modelId="{CFF82531-957A-404E-AE28-8E847686E248}" type="sibTrans" cxnId="{356AB928-E38D-1A45-B052-5B7CBB01568B}">
      <dgm:prSet/>
      <dgm:spPr/>
      <dgm:t>
        <a:bodyPr/>
        <a:lstStyle/>
        <a:p>
          <a:endParaRPr lang="en-US"/>
        </a:p>
      </dgm:t>
    </dgm:pt>
    <dgm:pt modelId="{9F19D420-C4DE-4D4B-90F7-703062A5822F}">
      <dgm:prSet/>
      <dgm:spPr/>
      <dgm:t>
        <a:bodyPr/>
        <a:lstStyle/>
        <a:p>
          <a:r>
            <a:rPr lang="en-US" dirty="0"/>
            <a:t>Data Exploration and Preparation</a:t>
          </a:r>
        </a:p>
      </dgm:t>
    </dgm:pt>
    <dgm:pt modelId="{E076BFD6-06A9-4E40-90D1-5D2A8D0857D2}" type="parTrans" cxnId="{3F186256-B742-514A-9B66-B136CA4FA7A7}">
      <dgm:prSet/>
      <dgm:spPr/>
      <dgm:t>
        <a:bodyPr/>
        <a:lstStyle/>
        <a:p>
          <a:endParaRPr lang="en-US"/>
        </a:p>
      </dgm:t>
    </dgm:pt>
    <dgm:pt modelId="{AD6DB853-0E84-6847-AD9F-9BFD797CDC34}" type="sibTrans" cxnId="{3F186256-B742-514A-9B66-B136CA4FA7A7}">
      <dgm:prSet/>
      <dgm:spPr/>
      <dgm:t>
        <a:bodyPr/>
        <a:lstStyle/>
        <a:p>
          <a:endParaRPr lang="en-US"/>
        </a:p>
      </dgm:t>
    </dgm:pt>
    <dgm:pt modelId="{9C036B1A-B40F-8A4D-A7F6-AA579E979DC9}">
      <dgm:prSet/>
      <dgm:spPr/>
      <dgm:t>
        <a:bodyPr/>
        <a:lstStyle/>
        <a:p>
          <a:r>
            <a:rPr lang="en-US" dirty="0"/>
            <a:t>Final Results</a:t>
          </a:r>
        </a:p>
      </dgm:t>
    </dgm:pt>
    <dgm:pt modelId="{6E4FAFF0-FEB1-424F-855C-22330A03ABB4}" type="parTrans" cxnId="{F7945A89-D839-544C-A495-39758E5F08E9}">
      <dgm:prSet/>
      <dgm:spPr/>
    </dgm:pt>
    <dgm:pt modelId="{0183B85E-357E-4249-B8FA-CDF1A0544D61}" type="sibTrans" cxnId="{F7945A89-D839-544C-A495-39758E5F08E9}">
      <dgm:prSet/>
      <dgm:spPr/>
    </dgm:pt>
    <dgm:pt modelId="{DE773DB2-1240-BA40-A426-3C55E481A2AF}" type="pres">
      <dgm:prSet presAssocID="{5AB5B34B-E9C1-4775-A582-ABB251619549}" presName="linear" presStyleCnt="0">
        <dgm:presLayoutVars>
          <dgm:dir/>
          <dgm:animLvl val="lvl"/>
          <dgm:resizeHandles val="exact"/>
        </dgm:presLayoutVars>
      </dgm:prSet>
      <dgm:spPr/>
    </dgm:pt>
    <dgm:pt modelId="{7DF3D9F6-8E9D-E447-91F0-A06D89727418}" type="pres">
      <dgm:prSet presAssocID="{2DA9A5E6-4427-4BFB-9BA0-E12052DBE84D}" presName="parentLin" presStyleCnt="0"/>
      <dgm:spPr/>
    </dgm:pt>
    <dgm:pt modelId="{5EEBEA80-FCD1-6D41-94A3-A44CDB23E72F}" type="pres">
      <dgm:prSet presAssocID="{2DA9A5E6-4427-4BFB-9BA0-E12052DBE84D}" presName="parentLeftMargin" presStyleLbl="node1" presStyleIdx="0" presStyleCnt="6"/>
      <dgm:spPr/>
    </dgm:pt>
    <dgm:pt modelId="{8A7A74A6-EF83-764C-8335-3154D21AC97D}" type="pres">
      <dgm:prSet presAssocID="{2DA9A5E6-4427-4BFB-9BA0-E12052DBE84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53E375-777C-AE40-8BC9-38912A4DBC19}" type="pres">
      <dgm:prSet presAssocID="{2DA9A5E6-4427-4BFB-9BA0-E12052DBE84D}" presName="negativeSpace" presStyleCnt="0"/>
      <dgm:spPr/>
    </dgm:pt>
    <dgm:pt modelId="{50AE9F27-43BF-6448-807F-4C17AE1C7643}" type="pres">
      <dgm:prSet presAssocID="{2DA9A5E6-4427-4BFB-9BA0-E12052DBE84D}" presName="childText" presStyleLbl="conFgAcc1" presStyleIdx="0" presStyleCnt="6">
        <dgm:presLayoutVars>
          <dgm:bulletEnabled val="1"/>
        </dgm:presLayoutVars>
      </dgm:prSet>
      <dgm:spPr/>
    </dgm:pt>
    <dgm:pt modelId="{0D503358-1E12-F143-B15A-57228C51EF19}" type="pres">
      <dgm:prSet presAssocID="{9ABE27E6-6426-47F4-9811-B0A25124B612}" presName="spaceBetweenRectangles" presStyleCnt="0"/>
      <dgm:spPr/>
    </dgm:pt>
    <dgm:pt modelId="{BA28932B-83E5-484B-B943-22A8D99B61B9}" type="pres">
      <dgm:prSet presAssocID="{9F19D420-C4DE-4D4B-90F7-703062A5822F}" presName="parentLin" presStyleCnt="0"/>
      <dgm:spPr/>
    </dgm:pt>
    <dgm:pt modelId="{4B9CE139-0C3C-A74F-AEA5-055D203E2756}" type="pres">
      <dgm:prSet presAssocID="{9F19D420-C4DE-4D4B-90F7-703062A5822F}" presName="parentLeftMargin" presStyleLbl="node1" presStyleIdx="0" presStyleCnt="6"/>
      <dgm:spPr/>
    </dgm:pt>
    <dgm:pt modelId="{1D789ECC-4AF4-8E46-A0A5-A645A1A1F085}" type="pres">
      <dgm:prSet presAssocID="{9F19D420-C4DE-4D4B-90F7-703062A5822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267C12-2A06-2B49-8FA4-1BF885995EC0}" type="pres">
      <dgm:prSet presAssocID="{9F19D420-C4DE-4D4B-90F7-703062A5822F}" presName="negativeSpace" presStyleCnt="0"/>
      <dgm:spPr/>
    </dgm:pt>
    <dgm:pt modelId="{16E18941-5BAF-E047-B002-A0F2D0E91331}" type="pres">
      <dgm:prSet presAssocID="{9F19D420-C4DE-4D4B-90F7-703062A5822F}" presName="childText" presStyleLbl="conFgAcc1" presStyleIdx="1" presStyleCnt="6">
        <dgm:presLayoutVars>
          <dgm:bulletEnabled val="1"/>
        </dgm:presLayoutVars>
      </dgm:prSet>
      <dgm:spPr/>
    </dgm:pt>
    <dgm:pt modelId="{50154F95-2F4A-6044-8F7F-32554FBDC02B}" type="pres">
      <dgm:prSet presAssocID="{AD6DB853-0E84-6847-AD9F-9BFD797CDC34}" presName="spaceBetweenRectangles" presStyleCnt="0"/>
      <dgm:spPr/>
    </dgm:pt>
    <dgm:pt modelId="{E15255C2-B37E-8B4E-AC17-37675A516DAA}" type="pres">
      <dgm:prSet presAssocID="{260CF966-EC69-4725-9270-FE1410634C75}" presName="parentLin" presStyleCnt="0"/>
      <dgm:spPr/>
    </dgm:pt>
    <dgm:pt modelId="{805550D6-E8E1-3A45-AE8C-7370D51E11C6}" type="pres">
      <dgm:prSet presAssocID="{260CF966-EC69-4725-9270-FE1410634C75}" presName="parentLeftMargin" presStyleLbl="node1" presStyleIdx="1" presStyleCnt="6"/>
      <dgm:spPr/>
    </dgm:pt>
    <dgm:pt modelId="{76466D36-B351-0044-84C9-0986AA61533C}" type="pres">
      <dgm:prSet presAssocID="{260CF966-EC69-4725-9270-FE1410634C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96B5E3-ECD6-8F48-A7AE-1FA510A1489B}" type="pres">
      <dgm:prSet presAssocID="{260CF966-EC69-4725-9270-FE1410634C75}" presName="negativeSpace" presStyleCnt="0"/>
      <dgm:spPr/>
    </dgm:pt>
    <dgm:pt modelId="{42F6B7FD-B0F0-A949-B177-96F7D17A9EDE}" type="pres">
      <dgm:prSet presAssocID="{260CF966-EC69-4725-9270-FE1410634C75}" presName="childText" presStyleLbl="conFgAcc1" presStyleIdx="2" presStyleCnt="6">
        <dgm:presLayoutVars>
          <dgm:bulletEnabled val="1"/>
        </dgm:presLayoutVars>
      </dgm:prSet>
      <dgm:spPr/>
    </dgm:pt>
    <dgm:pt modelId="{99E3B0EF-97AA-334A-B1CA-E48F41BAFF4F}" type="pres">
      <dgm:prSet presAssocID="{B053EA0E-9B41-49F2-ABED-8FA4D038DE67}" presName="spaceBetweenRectangles" presStyleCnt="0"/>
      <dgm:spPr/>
    </dgm:pt>
    <dgm:pt modelId="{9FB569E9-9DCC-2548-8B93-5819ADE69511}" type="pres">
      <dgm:prSet presAssocID="{59E53B75-8678-334A-ABBF-5AC0483FD8DC}" presName="parentLin" presStyleCnt="0"/>
      <dgm:spPr/>
    </dgm:pt>
    <dgm:pt modelId="{E328118D-0B14-F54C-811A-F82052DE0E54}" type="pres">
      <dgm:prSet presAssocID="{59E53B75-8678-334A-ABBF-5AC0483FD8DC}" presName="parentLeftMargin" presStyleLbl="node1" presStyleIdx="2" presStyleCnt="6"/>
      <dgm:spPr/>
    </dgm:pt>
    <dgm:pt modelId="{F2C5C01A-C7B5-B740-9E31-06A837609BE5}" type="pres">
      <dgm:prSet presAssocID="{59E53B75-8678-334A-ABBF-5AC0483FD8D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48248DC-515E-E547-8BAF-AA7CAB0BBF87}" type="pres">
      <dgm:prSet presAssocID="{59E53B75-8678-334A-ABBF-5AC0483FD8DC}" presName="negativeSpace" presStyleCnt="0"/>
      <dgm:spPr/>
    </dgm:pt>
    <dgm:pt modelId="{F76C2227-B870-2745-8D99-40C5F3F810B4}" type="pres">
      <dgm:prSet presAssocID="{59E53B75-8678-334A-ABBF-5AC0483FD8DC}" presName="childText" presStyleLbl="conFgAcc1" presStyleIdx="3" presStyleCnt="6">
        <dgm:presLayoutVars>
          <dgm:bulletEnabled val="1"/>
        </dgm:presLayoutVars>
      </dgm:prSet>
      <dgm:spPr/>
    </dgm:pt>
    <dgm:pt modelId="{E39204E4-8D22-B84F-9741-678DA233A9B0}" type="pres">
      <dgm:prSet presAssocID="{CFF82531-957A-404E-AE28-8E847686E248}" presName="spaceBetweenRectangles" presStyleCnt="0"/>
      <dgm:spPr/>
    </dgm:pt>
    <dgm:pt modelId="{9C7A038D-C5A6-4544-A3C3-736088CE088A}" type="pres">
      <dgm:prSet presAssocID="{4352A7B0-3C01-4FFC-B225-15E16550B938}" presName="parentLin" presStyleCnt="0"/>
      <dgm:spPr/>
    </dgm:pt>
    <dgm:pt modelId="{230027DA-C6C1-4542-9E2D-DC56C4FC8BA5}" type="pres">
      <dgm:prSet presAssocID="{4352A7B0-3C01-4FFC-B225-15E16550B938}" presName="parentLeftMargin" presStyleLbl="node1" presStyleIdx="3" presStyleCnt="6"/>
      <dgm:spPr/>
    </dgm:pt>
    <dgm:pt modelId="{0DDEF356-7D51-5648-A860-C90CBECA510D}" type="pres">
      <dgm:prSet presAssocID="{4352A7B0-3C01-4FFC-B225-15E16550B9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D92752-71CB-F443-964C-41BAC2F9F65B}" type="pres">
      <dgm:prSet presAssocID="{4352A7B0-3C01-4FFC-B225-15E16550B938}" presName="negativeSpace" presStyleCnt="0"/>
      <dgm:spPr/>
    </dgm:pt>
    <dgm:pt modelId="{68D08E32-EDD9-394A-A8CA-E075420BFC1F}" type="pres">
      <dgm:prSet presAssocID="{4352A7B0-3C01-4FFC-B225-15E16550B938}" presName="childText" presStyleLbl="conFgAcc1" presStyleIdx="4" presStyleCnt="6">
        <dgm:presLayoutVars>
          <dgm:bulletEnabled val="1"/>
        </dgm:presLayoutVars>
      </dgm:prSet>
      <dgm:spPr/>
    </dgm:pt>
    <dgm:pt modelId="{1B31BEA8-766C-5C4E-8E54-D3D38F6F8460}" type="pres">
      <dgm:prSet presAssocID="{A2CE07D9-FFF5-4055-A611-6B480F851C15}" presName="spaceBetweenRectangles" presStyleCnt="0"/>
      <dgm:spPr/>
    </dgm:pt>
    <dgm:pt modelId="{1BA5F493-234D-824E-B384-3EC7E5160DEB}" type="pres">
      <dgm:prSet presAssocID="{9C036B1A-B40F-8A4D-A7F6-AA579E979DC9}" presName="parentLin" presStyleCnt="0"/>
      <dgm:spPr/>
    </dgm:pt>
    <dgm:pt modelId="{0FAB9A88-70C8-3847-9A31-55F2156E34E4}" type="pres">
      <dgm:prSet presAssocID="{9C036B1A-B40F-8A4D-A7F6-AA579E979DC9}" presName="parentLeftMargin" presStyleLbl="node1" presStyleIdx="4" presStyleCnt="6"/>
      <dgm:spPr/>
    </dgm:pt>
    <dgm:pt modelId="{86A23DB0-628B-E142-ABCF-162721EE3CE1}" type="pres">
      <dgm:prSet presAssocID="{9C036B1A-B40F-8A4D-A7F6-AA579E979D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70B40F-F1CF-D04E-B04F-F5AE6CA0E47C}" type="pres">
      <dgm:prSet presAssocID="{9C036B1A-B40F-8A4D-A7F6-AA579E979DC9}" presName="negativeSpace" presStyleCnt="0"/>
      <dgm:spPr/>
    </dgm:pt>
    <dgm:pt modelId="{357D2C40-A9B7-5D4F-BDE7-69028B881B82}" type="pres">
      <dgm:prSet presAssocID="{9C036B1A-B40F-8A4D-A7F6-AA579E979D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BA86206-A181-3F4B-9663-026DAA4FCBE1}" type="presOf" srcId="{2DA9A5E6-4427-4BFB-9BA0-E12052DBE84D}" destId="{8A7A74A6-EF83-764C-8335-3154D21AC97D}" srcOrd="1" destOrd="0" presId="urn:microsoft.com/office/officeart/2005/8/layout/list1"/>
    <dgm:cxn modelId="{EF8A3014-5A7E-4A31-AC2F-47D5BC672D89}" srcId="{5AB5B34B-E9C1-4775-A582-ABB251619549}" destId="{2DA9A5E6-4427-4BFB-9BA0-E12052DBE84D}" srcOrd="0" destOrd="0" parTransId="{7210D3A2-F126-4CDE-BC83-9E8C83872ADE}" sibTransId="{9ABE27E6-6426-47F4-9811-B0A25124B612}"/>
    <dgm:cxn modelId="{3F799B18-9B6F-4E81-B2F5-E533F3EBE051}" srcId="{5AB5B34B-E9C1-4775-A582-ABB251619549}" destId="{260CF966-EC69-4725-9270-FE1410634C75}" srcOrd="2" destOrd="0" parTransId="{C3E7B4F7-B534-4E96-8882-A08DC43F48E9}" sibTransId="{B053EA0E-9B41-49F2-ABED-8FA4D038DE67}"/>
    <dgm:cxn modelId="{CBB76A19-A1B7-694D-8FB4-55C45D985CD4}" type="presOf" srcId="{9F19D420-C4DE-4D4B-90F7-703062A5822F}" destId="{4B9CE139-0C3C-A74F-AEA5-055D203E2756}" srcOrd="0" destOrd="0" presId="urn:microsoft.com/office/officeart/2005/8/layout/list1"/>
    <dgm:cxn modelId="{356AB928-E38D-1A45-B052-5B7CBB01568B}" srcId="{5AB5B34B-E9C1-4775-A582-ABB251619549}" destId="{59E53B75-8678-334A-ABBF-5AC0483FD8DC}" srcOrd="3" destOrd="0" parTransId="{7A8096BE-45A9-764C-BF00-DB3BAFD718E6}" sibTransId="{CFF82531-957A-404E-AE28-8E847686E248}"/>
    <dgm:cxn modelId="{A22FA24B-BF8B-0440-8A06-2969C150884A}" type="presOf" srcId="{4352A7B0-3C01-4FFC-B225-15E16550B938}" destId="{0DDEF356-7D51-5648-A860-C90CBECA510D}" srcOrd="1" destOrd="0" presId="urn:microsoft.com/office/officeart/2005/8/layout/list1"/>
    <dgm:cxn modelId="{3F186256-B742-514A-9B66-B136CA4FA7A7}" srcId="{5AB5B34B-E9C1-4775-A582-ABB251619549}" destId="{9F19D420-C4DE-4D4B-90F7-703062A5822F}" srcOrd="1" destOrd="0" parTransId="{E076BFD6-06A9-4E40-90D1-5D2A8D0857D2}" sibTransId="{AD6DB853-0E84-6847-AD9F-9BFD797CDC34}"/>
    <dgm:cxn modelId="{D530BB6E-82F7-E348-B8A4-3360B8ED94A3}" type="presOf" srcId="{59E53B75-8678-334A-ABBF-5AC0483FD8DC}" destId="{F2C5C01A-C7B5-B740-9E31-06A837609BE5}" srcOrd="1" destOrd="0" presId="urn:microsoft.com/office/officeart/2005/8/layout/list1"/>
    <dgm:cxn modelId="{F7945A89-D839-544C-A495-39758E5F08E9}" srcId="{5AB5B34B-E9C1-4775-A582-ABB251619549}" destId="{9C036B1A-B40F-8A4D-A7F6-AA579E979DC9}" srcOrd="5" destOrd="0" parTransId="{6E4FAFF0-FEB1-424F-855C-22330A03ABB4}" sibTransId="{0183B85E-357E-4249-B8FA-CDF1A0544D61}"/>
    <dgm:cxn modelId="{07B103A8-2D06-FC4B-BCD7-88C65940B1AE}" type="presOf" srcId="{9F19D420-C4DE-4D4B-90F7-703062A5822F}" destId="{1D789ECC-4AF4-8E46-A0A5-A645A1A1F085}" srcOrd="1" destOrd="0" presId="urn:microsoft.com/office/officeart/2005/8/layout/list1"/>
    <dgm:cxn modelId="{AFE3BEA9-9510-0348-ABAF-A98472ABA7B1}" type="presOf" srcId="{9C036B1A-B40F-8A4D-A7F6-AA579E979DC9}" destId="{86A23DB0-628B-E142-ABCF-162721EE3CE1}" srcOrd="1" destOrd="0" presId="urn:microsoft.com/office/officeart/2005/8/layout/list1"/>
    <dgm:cxn modelId="{FFE484AF-CC8C-40BC-A33A-397CD249DDDB}" srcId="{5AB5B34B-E9C1-4775-A582-ABB251619549}" destId="{4352A7B0-3C01-4FFC-B225-15E16550B938}" srcOrd="4" destOrd="0" parTransId="{FF0D41D1-C977-4B5D-97C3-EF885D7A8C73}" sibTransId="{A2CE07D9-FFF5-4055-A611-6B480F851C15}"/>
    <dgm:cxn modelId="{29486FB1-8420-BA4C-A83B-8E37347CC609}" type="presOf" srcId="{5AB5B34B-E9C1-4775-A582-ABB251619549}" destId="{DE773DB2-1240-BA40-A426-3C55E481A2AF}" srcOrd="0" destOrd="0" presId="urn:microsoft.com/office/officeart/2005/8/layout/list1"/>
    <dgm:cxn modelId="{6D411CB4-5E97-8747-B59A-AED0EA68C74A}" type="presOf" srcId="{59E53B75-8678-334A-ABBF-5AC0483FD8DC}" destId="{E328118D-0B14-F54C-811A-F82052DE0E54}" srcOrd="0" destOrd="0" presId="urn:microsoft.com/office/officeart/2005/8/layout/list1"/>
    <dgm:cxn modelId="{A1B25DC0-F5D2-574C-94D9-1DD5E4960C44}" type="presOf" srcId="{260CF966-EC69-4725-9270-FE1410634C75}" destId="{805550D6-E8E1-3A45-AE8C-7370D51E11C6}" srcOrd="0" destOrd="0" presId="urn:microsoft.com/office/officeart/2005/8/layout/list1"/>
    <dgm:cxn modelId="{5DE32ED8-ACBB-7E43-96FF-2C970646117A}" type="presOf" srcId="{260CF966-EC69-4725-9270-FE1410634C75}" destId="{76466D36-B351-0044-84C9-0986AA61533C}" srcOrd="1" destOrd="0" presId="urn:microsoft.com/office/officeart/2005/8/layout/list1"/>
    <dgm:cxn modelId="{CA147EEA-D5B0-E14F-8512-07C387DC83F1}" type="presOf" srcId="{9C036B1A-B40F-8A4D-A7F6-AA579E979DC9}" destId="{0FAB9A88-70C8-3847-9A31-55F2156E34E4}" srcOrd="0" destOrd="0" presId="urn:microsoft.com/office/officeart/2005/8/layout/list1"/>
    <dgm:cxn modelId="{22A0CCF3-D8CD-F541-9D20-75964D6E07A4}" type="presOf" srcId="{2DA9A5E6-4427-4BFB-9BA0-E12052DBE84D}" destId="{5EEBEA80-FCD1-6D41-94A3-A44CDB23E72F}" srcOrd="0" destOrd="0" presId="urn:microsoft.com/office/officeart/2005/8/layout/list1"/>
    <dgm:cxn modelId="{E7C39DF6-0454-F241-992A-F5EA4C084A9C}" type="presOf" srcId="{4352A7B0-3C01-4FFC-B225-15E16550B938}" destId="{230027DA-C6C1-4542-9E2D-DC56C4FC8BA5}" srcOrd="0" destOrd="0" presId="urn:microsoft.com/office/officeart/2005/8/layout/list1"/>
    <dgm:cxn modelId="{10D21532-903A-F640-AA29-85A2E54A60D2}" type="presParOf" srcId="{DE773DB2-1240-BA40-A426-3C55E481A2AF}" destId="{7DF3D9F6-8E9D-E447-91F0-A06D89727418}" srcOrd="0" destOrd="0" presId="urn:microsoft.com/office/officeart/2005/8/layout/list1"/>
    <dgm:cxn modelId="{4EDCA9E7-12E0-4741-836A-48627510A7B5}" type="presParOf" srcId="{7DF3D9F6-8E9D-E447-91F0-A06D89727418}" destId="{5EEBEA80-FCD1-6D41-94A3-A44CDB23E72F}" srcOrd="0" destOrd="0" presId="urn:microsoft.com/office/officeart/2005/8/layout/list1"/>
    <dgm:cxn modelId="{8D535A06-3112-644A-B2E8-06DAF83FFB77}" type="presParOf" srcId="{7DF3D9F6-8E9D-E447-91F0-A06D89727418}" destId="{8A7A74A6-EF83-764C-8335-3154D21AC97D}" srcOrd="1" destOrd="0" presId="urn:microsoft.com/office/officeart/2005/8/layout/list1"/>
    <dgm:cxn modelId="{D8AB0631-B4BC-4E4F-A251-459BFF2D404B}" type="presParOf" srcId="{DE773DB2-1240-BA40-A426-3C55E481A2AF}" destId="{6F53E375-777C-AE40-8BC9-38912A4DBC19}" srcOrd="1" destOrd="0" presId="urn:microsoft.com/office/officeart/2005/8/layout/list1"/>
    <dgm:cxn modelId="{98B10010-3DDD-914A-A8A8-A94549072916}" type="presParOf" srcId="{DE773DB2-1240-BA40-A426-3C55E481A2AF}" destId="{50AE9F27-43BF-6448-807F-4C17AE1C7643}" srcOrd="2" destOrd="0" presId="urn:microsoft.com/office/officeart/2005/8/layout/list1"/>
    <dgm:cxn modelId="{D1421076-B11B-AF4E-BB37-FA2D1E748A34}" type="presParOf" srcId="{DE773DB2-1240-BA40-A426-3C55E481A2AF}" destId="{0D503358-1E12-F143-B15A-57228C51EF19}" srcOrd="3" destOrd="0" presId="urn:microsoft.com/office/officeart/2005/8/layout/list1"/>
    <dgm:cxn modelId="{2E66E7D7-D705-A94E-B719-28F94E4B499E}" type="presParOf" srcId="{DE773DB2-1240-BA40-A426-3C55E481A2AF}" destId="{BA28932B-83E5-484B-B943-22A8D99B61B9}" srcOrd="4" destOrd="0" presId="urn:microsoft.com/office/officeart/2005/8/layout/list1"/>
    <dgm:cxn modelId="{0C7F9990-881D-B140-B193-A2A6D4D72FA4}" type="presParOf" srcId="{BA28932B-83E5-484B-B943-22A8D99B61B9}" destId="{4B9CE139-0C3C-A74F-AEA5-055D203E2756}" srcOrd="0" destOrd="0" presId="urn:microsoft.com/office/officeart/2005/8/layout/list1"/>
    <dgm:cxn modelId="{D342A32B-9ADC-A64D-BD77-14EFE4718741}" type="presParOf" srcId="{BA28932B-83E5-484B-B943-22A8D99B61B9}" destId="{1D789ECC-4AF4-8E46-A0A5-A645A1A1F085}" srcOrd="1" destOrd="0" presId="urn:microsoft.com/office/officeart/2005/8/layout/list1"/>
    <dgm:cxn modelId="{E3E4C9FD-CD26-B342-B5C7-5908D1790AC2}" type="presParOf" srcId="{DE773DB2-1240-BA40-A426-3C55E481A2AF}" destId="{EB267C12-2A06-2B49-8FA4-1BF885995EC0}" srcOrd="5" destOrd="0" presId="urn:microsoft.com/office/officeart/2005/8/layout/list1"/>
    <dgm:cxn modelId="{FD299529-BE18-D14C-94F6-8232EE663FE2}" type="presParOf" srcId="{DE773DB2-1240-BA40-A426-3C55E481A2AF}" destId="{16E18941-5BAF-E047-B002-A0F2D0E91331}" srcOrd="6" destOrd="0" presId="urn:microsoft.com/office/officeart/2005/8/layout/list1"/>
    <dgm:cxn modelId="{B5CC5EC5-2F73-9545-85B4-07E2F41B4D3A}" type="presParOf" srcId="{DE773DB2-1240-BA40-A426-3C55E481A2AF}" destId="{50154F95-2F4A-6044-8F7F-32554FBDC02B}" srcOrd="7" destOrd="0" presId="urn:microsoft.com/office/officeart/2005/8/layout/list1"/>
    <dgm:cxn modelId="{4192A1D1-7E73-5E45-9072-81260FF72C2A}" type="presParOf" srcId="{DE773DB2-1240-BA40-A426-3C55E481A2AF}" destId="{E15255C2-B37E-8B4E-AC17-37675A516DAA}" srcOrd="8" destOrd="0" presId="urn:microsoft.com/office/officeart/2005/8/layout/list1"/>
    <dgm:cxn modelId="{CB40F90A-590B-D34C-8DF4-F84625BDAE5F}" type="presParOf" srcId="{E15255C2-B37E-8B4E-AC17-37675A516DAA}" destId="{805550D6-E8E1-3A45-AE8C-7370D51E11C6}" srcOrd="0" destOrd="0" presId="urn:microsoft.com/office/officeart/2005/8/layout/list1"/>
    <dgm:cxn modelId="{1CBFF4EC-8D5F-A34B-9B44-869963C81530}" type="presParOf" srcId="{E15255C2-B37E-8B4E-AC17-37675A516DAA}" destId="{76466D36-B351-0044-84C9-0986AA61533C}" srcOrd="1" destOrd="0" presId="urn:microsoft.com/office/officeart/2005/8/layout/list1"/>
    <dgm:cxn modelId="{E108D53A-D0C1-BD4B-ADE0-BEF85754CDFB}" type="presParOf" srcId="{DE773DB2-1240-BA40-A426-3C55E481A2AF}" destId="{B696B5E3-ECD6-8F48-A7AE-1FA510A1489B}" srcOrd="9" destOrd="0" presId="urn:microsoft.com/office/officeart/2005/8/layout/list1"/>
    <dgm:cxn modelId="{095D09F3-121B-F449-9E44-DB74990EABE1}" type="presParOf" srcId="{DE773DB2-1240-BA40-A426-3C55E481A2AF}" destId="{42F6B7FD-B0F0-A949-B177-96F7D17A9EDE}" srcOrd="10" destOrd="0" presId="urn:microsoft.com/office/officeart/2005/8/layout/list1"/>
    <dgm:cxn modelId="{85B0AEE0-CDC8-434A-AF74-030B2CCFCA94}" type="presParOf" srcId="{DE773DB2-1240-BA40-A426-3C55E481A2AF}" destId="{99E3B0EF-97AA-334A-B1CA-E48F41BAFF4F}" srcOrd="11" destOrd="0" presId="urn:microsoft.com/office/officeart/2005/8/layout/list1"/>
    <dgm:cxn modelId="{8F899C6A-EFB5-2F48-92AC-849F2E6A131B}" type="presParOf" srcId="{DE773DB2-1240-BA40-A426-3C55E481A2AF}" destId="{9FB569E9-9DCC-2548-8B93-5819ADE69511}" srcOrd="12" destOrd="0" presId="urn:microsoft.com/office/officeart/2005/8/layout/list1"/>
    <dgm:cxn modelId="{75F6A68A-C71D-6C44-88F5-A491F393579F}" type="presParOf" srcId="{9FB569E9-9DCC-2548-8B93-5819ADE69511}" destId="{E328118D-0B14-F54C-811A-F82052DE0E54}" srcOrd="0" destOrd="0" presId="urn:microsoft.com/office/officeart/2005/8/layout/list1"/>
    <dgm:cxn modelId="{00648528-DB0C-AB49-ACA9-5844BF43D5E9}" type="presParOf" srcId="{9FB569E9-9DCC-2548-8B93-5819ADE69511}" destId="{F2C5C01A-C7B5-B740-9E31-06A837609BE5}" srcOrd="1" destOrd="0" presId="urn:microsoft.com/office/officeart/2005/8/layout/list1"/>
    <dgm:cxn modelId="{4A9435BE-22CE-6046-92DB-722ADAA53EA2}" type="presParOf" srcId="{DE773DB2-1240-BA40-A426-3C55E481A2AF}" destId="{648248DC-515E-E547-8BAF-AA7CAB0BBF87}" srcOrd="13" destOrd="0" presId="urn:microsoft.com/office/officeart/2005/8/layout/list1"/>
    <dgm:cxn modelId="{17425EC3-9826-BE44-B2F1-D2076512BE6A}" type="presParOf" srcId="{DE773DB2-1240-BA40-A426-3C55E481A2AF}" destId="{F76C2227-B870-2745-8D99-40C5F3F810B4}" srcOrd="14" destOrd="0" presId="urn:microsoft.com/office/officeart/2005/8/layout/list1"/>
    <dgm:cxn modelId="{9C4D8BE8-A2B9-1A48-83FC-63B7CB304CCD}" type="presParOf" srcId="{DE773DB2-1240-BA40-A426-3C55E481A2AF}" destId="{E39204E4-8D22-B84F-9741-678DA233A9B0}" srcOrd="15" destOrd="0" presId="urn:microsoft.com/office/officeart/2005/8/layout/list1"/>
    <dgm:cxn modelId="{5CF9EFB2-1BEF-4D43-85F9-ECF6EBBA659A}" type="presParOf" srcId="{DE773DB2-1240-BA40-A426-3C55E481A2AF}" destId="{9C7A038D-C5A6-4544-A3C3-736088CE088A}" srcOrd="16" destOrd="0" presId="urn:microsoft.com/office/officeart/2005/8/layout/list1"/>
    <dgm:cxn modelId="{43DF8793-A923-6F43-8751-92BA59A62C38}" type="presParOf" srcId="{9C7A038D-C5A6-4544-A3C3-736088CE088A}" destId="{230027DA-C6C1-4542-9E2D-DC56C4FC8BA5}" srcOrd="0" destOrd="0" presId="urn:microsoft.com/office/officeart/2005/8/layout/list1"/>
    <dgm:cxn modelId="{5720C01F-B94A-464D-AE26-C720A26E0CEE}" type="presParOf" srcId="{9C7A038D-C5A6-4544-A3C3-736088CE088A}" destId="{0DDEF356-7D51-5648-A860-C90CBECA510D}" srcOrd="1" destOrd="0" presId="urn:microsoft.com/office/officeart/2005/8/layout/list1"/>
    <dgm:cxn modelId="{80AD10B3-414C-4048-83E8-71321D8D0730}" type="presParOf" srcId="{DE773DB2-1240-BA40-A426-3C55E481A2AF}" destId="{1CD92752-71CB-F443-964C-41BAC2F9F65B}" srcOrd="17" destOrd="0" presId="urn:microsoft.com/office/officeart/2005/8/layout/list1"/>
    <dgm:cxn modelId="{2AFEEC3C-E55D-8E46-B532-007F9BA07E45}" type="presParOf" srcId="{DE773DB2-1240-BA40-A426-3C55E481A2AF}" destId="{68D08E32-EDD9-394A-A8CA-E075420BFC1F}" srcOrd="18" destOrd="0" presId="urn:microsoft.com/office/officeart/2005/8/layout/list1"/>
    <dgm:cxn modelId="{5A1EA18D-D445-1D42-A19A-537CB77B757F}" type="presParOf" srcId="{DE773DB2-1240-BA40-A426-3C55E481A2AF}" destId="{1B31BEA8-766C-5C4E-8E54-D3D38F6F8460}" srcOrd="19" destOrd="0" presId="urn:microsoft.com/office/officeart/2005/8/layout/list1"/>
    <dgm:cxn modelId="{A021C44B-2C53-F54E-863A-C4690F034CE6}" type="presParOf" srcId="{DE773DB2-1240-BA40-A426-3C55E481A2AF}" destId="{1BA5F493-234D-824E-B384-3EC7E5160DEB}" srcOrd="20" destOrd="0" presId="urn:microsoft.com/office/officeart/2005/8/layout/list1"/>
    <dgm:cxn modelId="{8314A1C3-82C6-A943-9151-32C6D8F4B455}" type="presParOf" srcId="{1BA5F493-234D-824E-B384-3EC7E5160DEB}" destId="{0FAB9A88-70C8-3847-9A31-55F2156E34E4}" srcOrd="0" destOrd="0" presId="urn:microsoft.com/office/officeart/2005/8/layout/list1"/>
    <dgm:cxn modelId="{F8E28555-4B1A-4E48-8913-F74C2253DF10}" type="presParOf" srcId="{1BA5F493-234D-824E-B384-3EC7E5160DEB}" destId="{86A23DB0-628B-E142-ABCF-162721EE3CE1}" srcOrd="1" destOrd="0" presId="urn:microsoft.com/office/officeart/2005/8/layout/list1"/>
    <dgm:cxn modelId="{82C63862-D227-BD4A-92A1-23315858FE84}" type="presParOf" srcId="{DE773DB2-1240-BA40-A426-3C55E481A2AF}" destId="{BB70B40F-F1CF-D04E-B04F-F5AE6CA0E47C}" srcOrd="21" destOrd="0" presId="urn:microsoft.com/office/officeart/2005/8/layout/list1"/>
    <dgm:cxn modelId="{96295CF3-BAFC-E14F-A802-CA292D91FB49}" type="presParOf" srcId="{DE773DB2-1240-BA40-A426-3C55E481A2AF}" destId="{357D2C40-A9B7-5D4F-BDE7-69028B881B8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4E856-E28E-4614-95F6-7380FF08BA1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33902-0B6C-431B-8C96-40C23BCC6995}">
      <dgm:prSet/>
      <dgm:spPr/>
      <dgm:t>
        <a:bodyPr/>
        <a:lstStyle/>
        <a:p>
          <a:r>
            <a:rPr lang="en-US"/>
            <a:t>Numerical Values</a:t>
          </a:r>
        </a:p>
      </dgm:t>
    </dgm:pt>
    <dgm:pt modelId="{704FC290-D973-4BBD-9E3E-F6DBC4FD8B8D}" type="parTrans" cxnId="{C8BA4B4D-4F08-4BE4-9DA0-9EA0E75F703D}">
      <dgm:prSet/>
      <dgm:spPr/>
      <dgm:t>
        <a:bodyPr/>
        <a:lstStyle/>
        <a:p>
          <a:endParaRPr lang="en-US"/>
        </a:p>
      </dgm:t>
    </dgm:pt>
    <dgm:pt modelId="{B2AE14AC-1819-4715-9486-BC8F0223D3FC}" type="sibTrans" cxnId="{C8BA4B4D-4F08-4BE4-9DA0-9EA0E75F703D}">
      <dgm:prSet/>
      <dgm:spPr/>
      <dgm:t>
        <a:bodyPr/>
        <a:lstStyle/>
        <a:p>
          <a:endParaRPr lang="en-US"/>
        </a:p>
      </dgm:t>
    </dgm:pt>
    <dgm:pt modelId="{0F1C74F0-B443-4F74-93DE-E5B0EF369A75}">
      <dgm:prSet/>
      <dgm:spPr/>
      <dgm:t>
        <a:bodyPr/>
        <a:lstStyle/>
        <a:p>
          <a:r>
            <a:rPr lang="en-US" dirty="0"/>
            <a:t>Geographic Mean impute (i.e. longitude, latitude, population, etc.)</a:t>
          </a:r>
        </a:p>
      </dgm:t>
    </dgm:pt>
    <dgm:pt modelId="{332DC725-EA24-443E-B16B-92698BD86668}" type="parTrans" cxnId="{BEEF51CF-E83F-4AE4-806B-E437F6FAA25F}">
      <dgm:prSet/>
      <dgm:spPr/>
      <dgm:t>
        <a:bodyPr/>
        <a:lstStyle/>
        <a:p>
          <a:endParaRPr lang="en-US"/>
        </a:p>
      </dgm:t>
    </dgm:pt>
    <dgm:pt modelId="{A84C067E-8D01-4464-9556-B750A299EC1F}" type="sibTrans" cxnId="{BEEF51CF-E83F-4AE4-806B-E437F6FAA25F}">
      <dgm:prSet/>
      <dgm:spPr/>
      <dgm:t>
        <a:bodyPr/>
        <a:lstStyle/>
        <a:p>
          <a:endParaRPr lang="en-US"/>
        </a:p>
      </dgm:t>
    </dgm:pt>
    <dgm:pt modelId="{323B98BF-0E54-447E-92A7-CF6807545D7F}">
      <dgm:prSet/>
      <dgm:spPr/>
      <dgm:t>
        <a:bodyPr/>
        <a:lstStyle/>
        <a:p>
          <a:r>
            <a:rPr lang="en-US"/>
            <a:t>Categorical Values</a:t>
          </a:r>
        </a:p>
      </dgm:t>
    </dgm:pt>
    <dgm:pt modelId="{0D8AB9CD-1400-4A40-BDC1-7AA3458EB6DF}" type="parTrans" cxnId="{B3075291-0398-41E1-A279-E5C7F87AD262}">
      <dgm:prSet/>
      <dgm:spPr/>
      <dgm:t>
        <a:bodyPr/>
        <a:lstStyle/>
        <a:p>
          <a:endParaRPr lang="en-US"/>
        </a:p>
      </dgm:t>
    </dgm:pt>
    <dgm:pt modelId="{C524ED6F-93C9-4E7C-A704-A179C9AB7108}" type="sibTrans" cxnId="{B3075291-0398-41E1-A279-E5C7F87AD262}">
      <dgm:prSet/>
      <dgm:spPr/>
      <dgm:t>
        <a:bodyPr/>
        <a:lstStyle/>
        <a:p>
          <a:endParaRPr lang="en-US"/>
        </a:p>
      </dgm:t>
    </dgm:pt>
    <dgm:pt modelId="{51C3B224-3822-4780-BF52-D9DAB2001B2D}">
      <dgm:prSet/>
      <dgm:spPr/>
      <dgm:t>
        <a:bodyPr/>
        <a:lstStyle/>
        <a:p>
          <a:r>
            <a:rPr lang="en-US" dirty="0"/>
            <a:t>Remove columns that are too similar to other columns or have too many unique values.</a:t>
          </a:r>
        </a:p>
      </dgm:t>
    </dgm:pt>
    <dgm:pt modelId="{15BA344B-2AC6-4DF7-8C4A-7011EB927CBD}" type="parTrans" cxnId="{C06E5506-E86F-4CD5-AAE3-AA55542E8B52}">
      <dgm:prSet/>
      <dgm:spPr/>
      <dgm:t>
        <a:bodyPr/>
        <a:lstStyle/>
        <a:p>
          <a:endParaRPr lang="en-US"/>
        </a:p>
      </dgm:t>
    </dgm:pt>
    <dgm:pt modelId="{983AB662-BE08-4437-927E-9D26393A2225}" type="sibTrans" cxnId="{C06E5506-E86F-4CD5-AAE3-AA55542E8B52}">
      <dgm:prSet/>
      <dgm:spPr/>
      <dgm:t>
        <a:bodyPr/>
        <a:lstStyle/>
        <a:p>
          <a:endParaRPr lang="en-US"/>
        </a:p>
      </dgm:t>
    </dgm:pt>
    <dgm:pt modelId="{B0F3975A-458C-4603-A80E-CAD3457D2E22}">
      <dgm:prSet/>
      <dgm:spPr/>
      <dgm:t>
        <a:bodyPr/>
        <a:lstStyle/>
        <a:p>
          <a:r>
            <a:rPr lang="en-US" dirty="0"/>
            <a:t>Otherwise reduce number of categories via percentage thresholds.</a:t>
          </a:r>
        </a:p>
      </dgm:t>
    </dgm:pt>
    <dgm:pt modelId="{2D533A6D-2727-4D57-9B44-85CC6E4D6D44}" type="parTrans" cxnId="{56B3CE07-67F8-475B-8420-D5D1A70A28D1}">
      <dgm:prSet/>
      <dgm:spPr/>
      <dgm:t>
        <a:bodyPr/>
        <a:lstStyle/>
        <a:p>
          <a:endParaRPr lang="en-US"/>
        </a:p>
      </dgm:t>
    </dgm:pt>
    <dgm:pt modelId="{7DD4F152-24FB-4B7A-8473-D81F49EAE4E5}" type="sibTrans" cxnId="{56B3CE07-67F8-475B-8420-D5D1A70A28D1}">
      <dgm:prSet/>
      <dgm:spPr/>
      <dgm:t>
        <a:bodyPr/>
        <a:lstStyle/>
        <a:p>
          <a:endParaRPr lang="en-US"/>
        </a:p>
      </dgm:t>
    </dgm:pt>
    <dgm:pt modelId="{4BF9A371-E05D-024B-9B63-169B30B79E7C}">
      <dgm:prSet/>
      <dgm:spPr/>
      <dgm:t>
        <a:bodyPr/>
        <a:lstStyle/>
        <a:p>
          <a:r>
            <a:rPr lang="en-US" dirty="0"/>
            <a:t>Standardize and fix skewness.</a:t>
          </a:r>
        </a:p>
      </dgm:t>
    </dgm:pt>
    <dgm:pt modelId="{B7A31580-90FC-6448-9F21-1EF2DBE1CED3}" type="parTrans" cxnId="{F4C1EA2D-975A-CA4A-9599-05A1D1EF4269}">
      <dgm:prSet/>
      <dgm:spPr/>
      <dgm:t>
        <a:bodyPr/>
        <a:lstStyle/>
        <a:p>
          <a:endParaRPr lang="en-US"/>
        </a:p>
      </dgm:t>
    </dgm:pt>
    <dgm:pt modelId="{25E260C0-2EFE-FA46-8ED8-B1DE75FD51E3}" type="sibTrans" cxnId="{F4C1EA2D-975A-CA4A-9599-05A1D1EF4269}">
      <dgm:prSet/>
      <dgm:spPr/>
      <dgm:t>
        <a:bodyPr/>
        <a:lstStyle/>
        <a:p>
          <a:endParaRPr lang="en-US"/>
        </a:p>
      </dgm:t>
    </dgm:pt>
    <dgm:pt modelId="{780A5A8E-9B2F-5442-8729-25C1DBB29D43}" type="pres">
      <dgm:prSet presAssocID="{5664E856-E28E-4614-95F6-7380FF08BA10}" presName="Name0" presStyleCnt="0">
        <dgm:presLayoutVars>
          <dgm:dir/>
          <dgm:animLvl val="lvl"/>
          <dgm:resizeHandles val="exact"/>
        </dgm:presLayoutVars>
      </dgm:prSet>
      <dgm:spPr/>
    </dgm:pt>
    <dgm:pt modelId="{4644BAB3-EFEE-E941-94A2-3902F88C006B}" type="pres">
      <dgm:prSet presAssocID="{2E933902-0B6C-431B-8C96-40C23BCC6995}" presName="linNode" presStyleCnt="0"/>
      <dgm:spPr/>
    </dgm:pt>
    <dgm:pt modelId="{E0123FF2-AE97-5442-B7AA-3CE3B21DD6FE}" type="pres">
      <dgm:prSet presAssocID="{2E933902-0B6C-431B-8C96-40C23BCC699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87CBD10-6824-474B-A118-5171D9DA7BBB}" type="pres">
      <dgm:prSet presAssocID="{2E933902-0B6C-431B-8C96-40C23BCC6995}" presName="descendantText" presStyleLbl="alignAccFollowNode1" presStyleIdx="0" presStyleCnt="2">
        <dgm:presLayoutVars>
          <dgm:bulletEnabled val="1"/>
        </dgm:presLayoutVars>
      </dgm:prSet>
      <dgm:spPr/>
    </dgm:pt>
    <dgm:pt modelId="{792140B6-B6E0-9948-890A-E785B8B6D617}" type="pres">
      <dgm:prSet presAssocID="{B2AE14AC-1819-4715-9486-BC8F0223D3FC}" presName="sp" presStyleCnt="0"/>
      <dgm:spPr/>
    </dgm:pt>
    <dgm:pt modelId="{8D833762-D527-A942-895D-E04D0B043CB5}" type="pres">
      <dgm:prSet presAssocID="{323B98BF-0E54-447E-92A7-CF6807545D7F}" presName="linNode" presStyleCnt="0"/>
      <dgm:spPr/>
    </dgm:pt>
    <dgm:pt modelId="{30B9C308-8678-EC43-92A8-B16F23EFB142}" type="pres">
      <dgm:prSet presAssocID="{323B98BF-0E54-447E-92A7-CF6807545D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273E302-8EA4-5D4D-8DBA-81F14452FA60}" type="pres">
      <dgm:prSet presAssocID="{323B98BF-0E54-447E-92A7-CF6807545D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06E5506-E86F-4CD5-AAE3-AA55542E8B52}" srcId="{323B98BF-0E54-447E-92A7-CF6807545D7F}" destId="{51C3B224-3822-4780-BF52-D9DAB2001B2D}" srcOrd="0" destOrd="0" parTransId="{15BA344B-2AC6-4DF7-8C4A-7011EB927CBD}" sibTransId="{983AB662-BE08-4437-927E-9D26393A2225}"/>
    <dgm:cxn modelId="{56B3CE07-67F8-475B-8420-D5D1A70A28D1}" srcId="{323B98BF-0E54-447E-92A7-CF6807545D7F}" destId="{B0F3975A-458C-4603-A80E-CAD3457D2E22}" srcOrd="1" destOrd="0" parTransId="{2D533A6D-2727-4D57-9B44-85CC6E4D6D44}" sibTransId="{7DD4F152-24FB-4B7A-8473-D81F49EAE4E5}"/>
    <dgm:cxn modelId="{F4C1EA2D-975A-CA4A-9599-05A1D1EF4269}" srcId="{2E933902-0B6C-431B-8C96-40C23BCC6995}" destId="{4BF9A371-E05D-024B-9B63-169B30B79E7C}" srcOrd="1" destOrd="0" parTransId="{B7A31580-90FC-6448-9F21-1EF2DBE1CED3}" sibTransId="{25E260C0-2EFE-FA46-8ED8-B1DE75FD51E3}"/>
    <dgm:cxn modelId="{89AFFF3F-5750-6541-9D2A-B1008684D80B}" type="presOf" srcId="{4BF9A371-E05D-024B-9B63-169B30B79E7C}" destId="{487CBD10-6824-474B-A118-5171D9DA7BBB}" srcOrd="0" destOrd="1" presId="urn:microsoft.com/office/officeart/2005/8/layout/vList5"/>
    <dgm:cxn modelId="{C8BA4B4D-4F08-4BE4-9DA0-9EA0E75F703D}" srcId="{5664E856-E28E-4614-95F6-7380FF08BA10}" destId="{2E933902-0B6C-431B-8C96-40C23BCC6995}" srcOrd="0" destOrd="0" parTransId="{704FC290-D973-4BBD-9E3E-F6DBC4FD8B8D}" sibTransId="{B2AE14AC-1819-4715-9486-BC8F0223D3FC}"/>
    <dgm:cxn modelId="{49913353-A49D-F245-894A-54E34786720F}" type="presOf" srcId="{2E933902-0B6C-431B-8C96-40C23BCC6995}" destId="{E0123FF2-AE97-5442-B7AA-3CE3B21DD6FE}" srcOrd="0" destOrd="0" presId="urn:microsoft.com/office/officeart/2005/8/layout/vList5"/>
    <dgm:cxn modelId="{B3075291-0398-41E1-A279-E5C7F87AD262}" srcId="{5664E856-E28E-4614-95F6-7380FF08BA10}" destId="{323B98BF-0E54-447E-92A7-CF6807545D7F}" srcOrd="1" destOrd="0" parTransId="{0D8AB9CD-1400-4A40-BDC1-7AA3458EB6DF}" sibTransId="{C524ED6F-93C9-4E7C-A704-A179C9AB7108}"/>
    <dgm:cxn modelId="{A76C889C-A564-A245-86B6-623186254D4C}" type="presOf" srcId="{B0F3975A-458C-4603-A80E-CAD3457D2E22}" destId="{D273E302-8EA4-5D4D-8DBA-81F14452FA60}" srcOrd="0" destOrd="1" presId="urn:microsoft.com/office/officeart/2005/8/layout/vList5"/>
    <dgm:cxn modelId="{CC15D29F-B0DD-174B-99C2-70EC244604FA}" type="presOf" srcId="{323B98BF-0E54-447E-92A7-CF6807545D7F}" destId="{30B9C308-8678-EC43-92A8-B16F23EFB142}" srcOrd="0" destOrd="0" presId="urn:microsoft.com/office/officeart/2005/8/layout/vList5"/>
    <dgm:cxn modelId="{950EB9B8-D111-F244-BB35-68584ADC7BD6}" type="presOf" srcId="{51C3B224-3822-4780-BF52-D9DAB2001B2D}" destId="{D273E302-8EA4-5D4D-8DBA-81F14452FA60}" srcOrd="0" destOrd="0" presId="urn:microsoft.com/office/officeart/2005/8/layout/vList5"/>
    <dgm:cxn modelId="{BEEF51CF-E83F-4AE4-806B-E437F6FAA25F}" srcId="{2E933902-0B6C-431B-8C96-40C23BCC6995}" destId="{0F1C74F0-B443-4F74-93DE-E5B0EF369A75}" srcOrd="0" destOrd="0" parTransId="{332DC725-EA24-443E-B16B-92698BD86668}" sibTransId="{A84C067E-8D01-4464-9556-B750A299EC1F}"/>
    <dgm:cxn modelId="{5B4316D9-6DCE-264C-925C-002D0269E2B7}" type="presOf" srcId="{5664E856-E28E-4614-95F6-7380FF08BA10}" destId="{780A5A8E-9B2F-5442-8729-25C1DBB29D43}" srcOrd="0" destOrd="0" presId="urn:microsoft.com/office/officeart/2005/8/layout/vList5"/>
    <dgm:cxn modelId="{FBA304E6-BF9E-BE4D-B0B3-1220BB81B1B5}" type="presOf" srcId="{0F1C74F0-B443-4F74-93DE-E5B0EF369A75}" destId="{487CBD10-6824-474B-A118-5171D9DA7BBB}" srcOrd="0" destOrd="0" presId="urn:microsoft.com/office/officeart/2005/8/layout/vList5"/>
    <dgm:cxn modelId="{083781D3-7907-6F4F-81AE-2B6197DB89B7}" type="presParOf" srcId="{780A5A8E-9B2F-5442-8729-25C1DBB29D43}" destId="{4644BAB3-EFEE-E941-94A2-3902F88C006B}" srcOrd="0" destOrd="0" presId="urn:microsoft.com/office/officeart/2005/8/layout/vList5"/>
    <dgm:cxn modelId="{271AB7B3-EBFA-6244-8405-04CCF1381BED}" type="presParOf" srcId="{4644BAB3-EFEE-E941-94A2-3902F88C006B}" destId="{E0123FF2-AE97-5442-B7AA-3CE3B21DD6FE}" srcOrd="0" destOrd="0" presId="urn:microsoft.com/office/officeart/2005/8/layout/vList5"/>
    <dgm:cxn modelId="{DC85CCAA-8405-8849-9D1F-26B23F4FAD55}" type="presParOf" srcId="{4644BAB3-EFEE-E941-94A2-3902F88C006B}" destId="{487CBD10-6824-474B-A118-5171D9DA7BBB}" srcOrd="1" destOrd="0" presId="urn:microsoft.com/office/officeart/2005/8/layout/vList5"/>
    <dgm:cxn modelId="{8608F21E-51C8-6843-BE5E-C371AF857EC9}" type="presParOf" srcId="{780A5A8E-9B2F-5442-8729-25C1DBB29D43}" destId="{792140B6-B6E0-9948-890A-E785B8B6D617}" srcOrd="1" destOrd="0" presId="urn:microsoft.com/office/officeart/2005/8/layout/vList5"/>
    <dgm:cxn modelId="{278232B5-3FD3-B242-BD11-A28E2C9806CA}" type="presParOf" srcId="{780A5A8E-9B2F-5442-8729-25C1DBB29D43}" destId="{8D833762-D527-A942-895D-E04D0B043CB5}" srcOrd="2" destOrd="0" presId="urn:microsoft.com/office/officeart/2005/8/layout/vList5"/>
    <dgm:cxn modelId="{9316E498-D73A-3742-84A2-40E5056326D3}" type="presParOf" srcId="{8D833762-D527-A942-895D-E04D0B043CB5}" destId="{30B9C308-8678-EC43-92A8-B16F23EFB142}" srcOrd="0" destOrd="0" presId="urn:microsoft.com/office/officeart/2005/8/layout/vList5"/>
    <dgm:cxn modelId="{FDE2AF54-EC6E-B641-B9BD-02A19CC53611}" type="presParOf" srcId="{8D833762-D527-A942-895D-E04D0B043CB5}" destId="{D273E302-8EA4-5D4D-8DBA-81F14452FA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78E86-5309-4EA8-A187-570EE330F7A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4E35ED-15B1-4B00-B5BE-ED1C3ED80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Ad-hoc Features:</a:t>
          </a:r>
        </a:p>
      </dgm:t>
    </dgm:pt>
    <dgm:pt modelId="{41CF20EC-C58A-44D6-B44C-E1D787BC5549}" type="parTrans" cxnId="{A5EF1528-C0DB-41FD-9336-4C3295F8BB1E}">
      <dgm:prSet/>
      <dgm:spPr/>
      <dgm:t>
        <a:bodyPr/>
        <a:lstStyle/>
        <a:p>
          <a:endParaRPr lang="en-US"/>
        </a:p>
      </dgm:t>
    </dgm:pt>
    <dgm:pt modelId="{0AF2F74E-4D95-4FD2-B3DB-A9661315F85B}" type="sibTrans" cxnId="{A5EF1528-C0DB-41FD-9336-4C3295F8BB1E}">
      <dgm:prSet/>
      <dgm:spPr/>
      <dgm:t>
        <a:bodyPr/>
        <a:lstStyle/>
        <a:p>
          <a:endParaRPr lang="en-US"/>
        </a:p>
      </dgm:t>
    </dgm:pt>
    <dgm:pt modelId="{C9938286-17AB-437F-BDA5-A71F2EAC8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Distance from Capital- helpful</a:t>
          </a:r>
        </a:p>
      </dgm:t>
    </dgm:pt>
    <dgm:pt modelId="{9117027C-56F5-42B5-B608-29E2C658B7B4}" type="parTrans" cxnId="{94BA481A-78B2-4AF0-8C28-3BA7B7C7ED62}">
      <dgm:prSet/>
      <dgm:spPr/>
      <dgm:t>
        <a:bodyPr/>
        <a:lstStyle/>
        <a:p>
          <a:endParaRPr lang="en-US"/>
        </a:p>
      </dgm:t>
    </dgm:pt>
    <dgm:pt modelId="{061D623C-CC83-41A7-B8E7-68BBFE019AF6}" type="sibTrans" cxnId="{94BA481A-78B2-4AF0-8C28-3BA7B7C7ED62}">
      <dgm:prSet/>
      <dgm:spPr/>
      <dgm:t>
        <a:bodyPr/>
        <a:lstStyle/>
        <a:p>
          <a:endParaRPr lang="en-US"/>
        </a:p>
      </dgm:t>
    </dgm:pt>
    <dgm:pt modelId="{951580CC-7F52-4736-A67D-3A22F9381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Age/Years of Operation- somewhat helpful</a:t>
          </a:r>
        </a:p>
      </dgm:t>
    </dgm:pt>
    <dgm:pt modelId="{92D0881B-C8B4-4E38-8AA4-A08BADD056C7}" type="parTrans" cxnId="{FB96D12B-53FF-47FF-BE5F-C9FE4F9ECAB5}">
      <dgm:prSet/>
      <dgm:spPr/>
      <dgm:t>
        <a:bodyPr/>
        <a:lstStyle/>
        <a:p>
          <a:endParaRPr lang="en-US"/>
        </a:p>
      </dgm:t>
    </dgm:pt>
    <dgm:pt modelId="{40D4AF46-C7F2-4AAA-A0F0-EEEDDB5CD97D}" type="sibTrans" cxnId="{FB96D12B-53FF-47FF-BE5F-C9FE4F9ECAB5}">
      <dgm:prSet/>
      <dgm:spPr/>
      <dgm:t>
        <a:bodyPr/>
        <a:lstStyle/>
        <a:p>
          <a:endParaRPr lang="en-US"/>
        </a:p>
      </dgm:t>
    </dgm:pt>
    <dgm:pt modelId="{81C7A6B3-7A62-474F-BC84-11976C06E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Genetic Programming- helpful</a:t>
          </a:r>
        </a:p>
      </dgm:t>
    </dgm:pt>
    <dgm:pt modelId="{EE409CE1-19D1-4C5F-8598-FE84D1C27235}" type="parTrans" cxnId="{A201CAB2-2612-4F46-A185-59169ACA2A87}">
      <dgm:prSet/>
      <dgm:spPr/>
      <dgm:t>
        <a:bodyPr/>
        <a:lstStyle/>
        <a:p>
          <a:endParaRPr lang="en-US"/>
        </a:p>
      </dgm:t>
    </dgm:pt>
    <dgm:pt modelId="{8ADF24A7-B169-4E46-AC8F-023B789111B8}" type="sibTrans" cxnId="{A201CAB2-2612-4F46-A185-59169ACA2A87}">
      <dgm:prSet/>
      <dgm:spPr/>
      <dgm:t>
        <a:bodyPr/>
        <a:lstStyle/>
        <a:p>
          <a:endParaRPr lang="en-US"/>
        </a:p>
      </dgm:t>
    </dgm:pt>
    <dgm:pt modelId="{E32B6731-5281-4954-926E-5932884799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Polynomial Features- unhelpful</a:t>
          </a:r>
        </a:p>
      </dgm:t>
    </dgm:pt>
    <dgm:pt modelId="{C28D29ED-E14E-46A5-99E8-E08194D813C9}" type="parTrans" cxnId="{33EC7C31-A1CB-4F25-941B-4E5FD1FD33F0}">
      <dgm:prSet/>
      <dgm:spPr/>
      <dgm:t>
        <a:bodyPr/>
        <a:lstStyle/>
        <a:p>
          <a:endParaRPr lang="en-US"/>
        </a:p>
      </dgm:t>
    </dgm:pt>
    <dgm:pt modelId="{01C30674-661E-47F4-9120-B18EF0C117BF}" type="sibTrans" cxnId="{33EC7C31-A1CB-4F25-941B-4E5FD1FD33F0}">
      <dgm:prSet/>
      <dgm:spPr/>
      <dgm:t>
        <a:bodyPr/>
        <a:lstStyle/>
        <a:p>
          <a:endParaRPr lang="en-US"/>
        </a:p>
      </dgm:t>
    </dgm:pt>
    <dgm:pt modelId="{0D2DF7E7-6EBB-4590-9F34-F7D908B37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of Outside Data (weather and population) – somewhat helpful</a:t>
          </a:r>
        </a:p>
      </dgm:t>
    </dgm:pt>
    <dgm:pt modelId="{291006E4-E93D-41AE-890C-7C9625D65A67}" type="parTrans" cxnId="{10102A0D-8C68-4CDE-923C-D56588B285DF}">
      <dgm:prSet/>
      <dgm:spPr/>
      <dgm:t>
        <a:bodyPr/>
        <a:lstStyle/>
        <a:p>
          <a:endParaRPr lang="en-US"/>
        </a:p>
      </dgm:t>
    </dgm:pt>
    <dgm:pt modelId="{98857948-3514-4544-88A4-C6E45E25A8E7}" type="sibTrans" cxnId="{10102A0D-8C68-4CDE-923C-D56588B285DF}">
      <dgm:prSet/>
      <dgm:spPr/>
      <dgm:t>
        <a:bodyPr/>
        <a:lstStyle/>
        <a:p>
          <a:endParaRPr lang="en-US"/>
        </a:p>
      </dgm:t>
    </dgm:pt>
    <dgm:pt modelId="{74D243DE-5454-4CF0-8920-4609804278E2}" type="pres">
      <dgm:prSet presAssocID="{10978E86-5309-4EA8-A187-570EE330F7A5}" presName="root" presStyleCnt="0">
        <dgm:presLayoutVars>
          <dgm:dir/>
          <dgm:resizeHandles val="exact"/>
        </dgm:presLayoutVars>
      </dgm:prSet>
      <dgm:spPr/>
    </dgm:pt>
    <dgm:pt modelId="{07D2AB05-AF74-4D78-A74A-20F95E2028D7}" type="pres">
      <dgm:prSet presAssocID="{474E35ED-15B1-4B00-B5BE-ED1C3ED8043D}" presName="compNode" presStyleCnt="0"/>
      <dgm:spPr/>
    </dgm:pt>
    <dgm:pt modelId="{0C471B21-1DC3-4C7B-AA34-ECDF27F48356}" type="pres">
      <dgm:prSet presAssocID="{474E35ED-15B1-4B00-B5BE-ED1C3ED8043D}" presName="bgRect" presStyleLbl="bgShp" presStyleIdx="0" presStyleCnt="4"/>
      <dgm:spPr/>
    </dgm:pt>
    <dgm:pt modelId="{EBF5D584-EFB9-4A07-B617-3697C8FA5432}" type="pres">
      <dgm:prSet presAssocID="{474E35ED-15B1-4B00-B5BE-ED1C3ED80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9265AA3-8C9A-49CD-8DFD-5E8902981637}" type="pres">
      <dgm:prSet presAssocID="{474E35ED-15B1-4B00-B5BE-ED1C3ED8043D}" presName="spaceRect" presStyleCnt="0"/>
      <dgm:spPr/>
    </dgm:pt>
    <dgm:pt modelId="{12B45CF2-831B-4585-8A0A-ADC5077FBEF1}" type="pres">
      <dgm:prSet presAssocID="{474E35ED-15B1-4B00-B5BE-ED1C3ED8043D}" presName="parTx" presStyleLbl="revTx" presStyleIdx="0" presStyleCnt="5">
        <dgm:presLayoutVars>
          <dgm:chMax val="0"/>
          <dgm:chPref val="0"/>
        </dgm:presLayoutVars>
      </dgm:prSet>
      <dgm:spPr/>
    </dgm:pt>
    <dgm:pt modelId="{CB805274-C765-4ECF-9980-1622D316CF61}" type="pres">
      <dgm:prSet presAssocID="{474E35ED-15B1-4B00-B5BE-ED1C3ED8043D}" presName="desTx" presStyleLbl="revTx" presStyleIdx="1" presStyleCnt="5">
        <dgm:presLayoutVars/>
      </dgm:prSet>
      <dgm:spPr/>
    </dgm:pt>
    <dgm:pt modelId="{3689CE58-C982-4CDA-9ACC-9C9C32061AD4}" type="pres">
      <dgm:prSet presAssocID="{0AF2F74E-4D95-4FD2-B3DB-A9661315F85B}" presName="sibTrans" presStyleCnt="0"/>
      <dgm:spPr/>
    </dgm:pt>
    <dgm:pt modelId="{5B56CD7A-ED61-409E-B298-6A794A047689}" type="pres">
      <dgm:prSet presAssocID="{81C7A6B3-7A62-474F-BC84-11976C06E8DE}" presName="compNode" presStyleCnt="0"/>
      <dgm:spPr/>
    </dgm:pt>
    <dgm:pt modelId="{2DC675F0-2545-4A42-B7A5-B886A89C3484}" type="pres">
      <dgm:prSet presAssocID="{81C7A6B3-7A62-474F-BC84-11976C06E8DE}" presName="bgRect" presStyleLbl="bgShp" presStyleIdx="1" presStyleCnt="4"/>
      <dgm:spPr/>
    </dgm:pt>
    <dgm:pt modelId="{2BF315BC-1761-4560-874E-EC3E6783E32F}" type="pres">
      <dgm:prSet presAssocID="{81C7A6B3-7A62-474F-BC84-11976C06E8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986EF23-8F5F-4CE0-9A36-EE106A517B04}" type="pres">
      <dgm:prSet presAssocID="{81C7A6B3-7A62-474F-BC84-11976C06E8DE}" presName="spaceRect" presStyleCnt="0"/>
      <dgm:spPr/>
    </dgm:pt>
    <dgm:pt modelId="{5742D6DA-8304-46A9-BD94-9E7D984EFD00}" type="pres">
      <dgm:prSet presAssocID="{81C7A6B3-7A62-474F-BC84-11976C06E8DE}" presName="parTx" presStyleLbl="revTx" presStyleIdx="2" presStyleCnt="5">
        <dgm:presLayoutVars>
          <dgm:chMax val="0"/>
          <dgm:chPref val="0"/>
        </dgm:presLayoutVars>
      </dgm:prSet>
      <dgm:spPr/>
    </dgm:pt>
    <dgm:pt modelId="{017A5970-433F-4090-875A-C479C37A3CC5}" type="pres">
      <dgm:prSet presAssocID="{8ADF24A7-B169-4E46-AC8F-023B789111B8}" presName="sibTrans" presStyleCnt="0"/>
      <dgm:spPr/>
    </dgm:pt>
    <dgm:pt modelId="{F044FE03-2D67-4B42-B734-B293EFCB1A6F}" type="pres">
      <dgm:prSet presAssocID="{E32B6731-5281-4954-926E-593288479986}" presName="compNode" presStyleCnt="0"/>
      <dgm:spPr/>
    </dgm:pt>
    <dgm:pt modelId="{8EAA3F3C-E517-4BDA-9236-3437E0E1AD6C}" type="pres">
      <dgm:prSet presAssocID="{E32B6731-5281-4954-926E-593288479986}" presName="bgRect" presStyleLbl="bgShp" presStyleIdx="2" presStyleCnt="4"/>
      <dgm:spPr/>
    </dgm:pt>
    <dgm:pt modelId="{F2356392-6DCE-491E-8759-3F74781B5C41}" type="pres">
      <dgm:prSet presAssocID="{E32B6731-5281-4954-926E-5932884799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18994F-59C3-441F-B3B3-3F6AE09C2B68}" type="pres">
      <dgm:prSet presAssocID="{E32B6731-5281-4954-926E-593288479986}" presName="spaceRect" presStyleCnt="0"/>
      <dgm:spPr/>
    </dgm:pt>
    <dgm:pt modelId="{DDB99FD2-039A-46B4-A825-750FD4AD04DD}" type="pres">
      <dgm:prSet presAssocID="{E32B6731-5281-4954-926E-593288479986}" presName="parTx" presStyleLbl="revTx" presStyleIdx="3" presStyleCnt="5">
        <dgm:presLayoutVars>
          <dgm:chMax val="0"/>
          <dgm:chPref val="0"/>
        </dgm:presLayoutVars>
      </dgm:prSet>
      <dgm:spPr/>
    </dgm:pt>
    <dgm:pt modelId="{DE19CE93-739A-407E-9CAE-F3A8C3813B90}" type="pres">
      <dgm:prSet presAssocID="{01C30674-661E-47F4-9120-B18EF0C117BF}" presName="sibTrans" presStyleCnt="0"/>
      <dgm:spPr/>
    </dgm:pt>
    <dgm:pt modelId="{7B2D174F-BEAA-4354-A9F2-890D0EC28D2B}" type="pres">
      <dgm:prSet presAssocID="{0D2DF7E7-6EBB-4590-9F34-F7D908B377EB}" presName="compNode" presStyleCnt="0"/>
      <dgm:spPr/>
    </dgm:pt>
    <dgm:pt modelId="{941E93F6-87C5-4DB2-8BEF-4B4364143409}" type="pres">
      <dgm:prSet presAssocID="{0D2DF7E7-6EBB-4590-9F34-F7D908B377EB}" presName="bgRect" presStyleLbl="bgShp" presStyleIdx="3" presStyleCnt="4"/>
      <dgm:spPr/>
    </dgm:pt>
    <dgm:pt modelId="{B06D9CBA-E8CB-4038-8FD2-9CDA7F5C9745}" type="pres">
      <dgm:prSet presAssocID="{0D2DF7E7-6EBB-4590-9F34-F7D908B377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699BFDA-4E79-42B8-953A-196D2C517A2B}" type="pres">
      <dgm:prSet presAssocID="{0D2DF7E7-6EBB-4590-9F34-F7D908B377EB}" presName="spaceRect" presStyleCnt="0"/>
      <dgm:spPr/>
    </dgm:pt>
    <dgm:pt modelId="{948BE2B7-D8F5-4D70-9974-923F1162118A}" type="pres">
      <dgm:prSet presAssocID="{0D2DF7E7-6EBB-4590-9F34-F7D908B377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102A0D-8C68-4CDE-923C-D56588B285DF}" srcId="{10978E86-5309-4EA8-A187-570EE330F7A5}" destId="{0D2DF7E7-6EBB-4590-9F34-F7D908B377EB}" srcOrd="3" destOrd="0" parTransId="{291006E4-E93D-41AE-890C-7C9625D65A67}" sibTransId="{98857948-3514-4544-88A4-C6E45E25A8E7}"/>
    <dgm:cxn modelId="{94BA481A-78B2-4AF0-8C28-3BA7B7C7ED62}" srcId="{474E35ED-15B1-4B00-B5BE-ED1C3ED8043D}" destId="{C9938286-17AB-437F-BDA5-A71F2EAC888E}" srcOrd="0" destOrd="0" parTransId="{9117027C-56F5-42B5-B608-29E2C658B7B4}" sibTransId="{061D623C-CC83-41A7-B8E7-68BBFE019AF6}"/>
    <dgm:cxn modelId="{E50CB31A-155B-504E-91C9-2B69DAFFC595}" type="presOf" srcId="{C9938286-17AB-437F-BDA5-A71F2EAC888E}" destId="{CB805274-C765-4ECF-9980-1622D316CF61}" srcOrd="0" destOrd="0" presId="urn:microsoft.com/office/officeart/2018/2/layout/IconVerticalSolidList"/>
    <dgm:cxn modelId="{A5EF1528-C0DB-41FD-9336-4C3295F8BB1E}" srcId="{10978E86-5309-4EA8-A187-570EE330F7A5}" destId="{474E35ED-15B1-4B00-B5BE-ED1C3ED8043D}" srcOrd="0" destOrd="0" parTransId="{41CF20EC-C58A-44D6-B44C-E1D787BC5549}" sibTransId="{0AF2F74E-4D95-4FD2-B3DB-A9661315F85B}"/>
    <dgm:cxn modelId="{FB96D12B-53FF-47FF-BE5F-C9FE4F9ECAB5}" srcId="{474E35ED-15B1-4B00-B5BE-ED1C3ED8043D}" destId="{951580CC-7F52-4736-A67D-3A22F9381A02}" srcOrd="1" destOrd="0" parTransId="{92D0881B-C8B4-4E38-8AA4-A08BADD056C7}" sibTransId="{40D4AF46-C7F2-4AAA-A0F0-EEEDDB5CD97D}"/>
    <dgm:cxn modelId="{33EC7C31-A1CB-4F25-941B-4E5FD1FD33F0}" srcId="{10978E86-5309-4EA8-A187-570EE330F7A5}" destId="{E32B6731-5281-4954-926E-593288479986}" srcOrd="2" destOrd="0" parTransId="{C28D29ED-E14E-46A5-99E8-E08194D813C9}" sibTransId="{01C30674-661E-47F4-9120-B18EF0C117BF}"/>
    <dgm:cxn modelId="{D0ABC66B-ED43-9F49-AC1B-3F977A6FA3C4}" type="presOf" srcId="{951580CC-7F52-4736-A67D-3A22F9381A02}" destId="{CB805274-C765-4ECF-9980-1622D316CF61}" srcOrd="0" destOrd="1" presId="urn:microsoft.com/office/officeart/2018/2/layout/IconVerticalSolidList"/>
    <dgm:cxn modelId="{6B3CB678-C52F-EA41-96F9-7F7BDF200F34}" type="presOf" srcId="{E32B6731-5281-4954-926E-593288479986}" destId="{DDB99FD2-039A-46B4-A825-750FD4AD04DD}" srcOrd="0" destOrd="0" presId="urn:microsoft.com/office/officeart/2018/2/layout/IconVerticalSolidList"/>
    <dgm:cxn modelId="{A201CAB2-2612-4F46-A185-59169ACA2A87}" srcId="{10978E86-5309-4EA8-A187-570EE330F7A5}" destId="{81C7A6B3-7A62-474F-BC84-11976C06E8DE}" srcOrd="1" destOrd="0" parTransId="{EE409CE1-19D1-4C5F-8598-FE84D1C27235}" sibTransId="{8ADF24A7-B169-4E46-AC8F-023B789111B8}"/>
    <dgm:cxn modelId="{067892BC-028F-4B47-BD78-199C79556352}" type="presOf" srcId="{474E35ED-15B1-4B00-B5BE-ED1C3ED8043D}" destId="{12B45CF2-831B-4585-8A0A-ADC5077FBEF1}" srcOrd="0" destOrd="0" presId="urn:microsoft.com/office/officeart/2018/2/layout/IconVerticalSolidList"/>
    <dgm:cxn modelId="{C33EABCB-5F2D-A746-876E-B71A851494DF}" type="presOf" srcId="{0D2DF7E7-6EBB-4590-9F34-F7D908B377EB}" destId="{948BE2B7-D8F5-4D70-9974-923F1162118A}" srcOrd="0" destOrd="0" presId="urn:microsoft.com/office/officeart/2018/2/layout/IconVerticalSolidList"/>
    <dgm:cxn modelId="{B8685CDA-2094-F24B-9AFC-BA524FB676B3}" type="presOf" srcId="{81C7A6B3-7A62-474F-BC84-11976C06E8DE}" destId="{5742D6DA-8304-46A9-BD94-9E7D984EFD00}" srcOrd="0" destOrd="0" presId="urn:microsoft.com/office/officeart/2018/2/layout/IconVerticalSolidList"/>
    <dgm:cxn modelId="{2C31C6EA-D131-9346-8872-3F4494E85829}" type="presOf" srcId="{10978E86-5309-4EA8-A187-570EE330F7A5}" destId="{74D243DE-5454-4CF0-8920-4609804278E2}" srcOrd="0" destOrd="0" presId="urn:microsoft.com/office/officeart/2018/2/layout/IconVerticalSolidList"/>
    <dgm:cxn modelId="{4B639E2E-8A9E-694C-A0C0-700B7530F5CE}" type="presParOf" srcId="{74D243DE-5454-4CF0-8920-4609804278E2}" destId="{07D2AB05-AF74-4D78-A74A-20F95E2028D7}" srcOrd="0" destOrd="0" presId="urn:microsoft.com/office/officeart/2018/2/layout/IconVerticalSolidList"/>
    <dgm:cxn modelId="{CCDA85F4-C990-6D4E-A4B5-9E6701548C92}" type="presParOf" srcId="{07D2AB05-AF74-4D78-A74A-20F95E2028D7}" destId="{0C471B21-1DC3-4C7B-AA34-ECDF27F48356}" srcOrd="0" destOrd="0" presId="urn:microsoft.com/office/officeart/2018/2/layout/IconVerticalSolidList"/>
    <dgm:cxn modelId="{579E6FDA-8BCF-9A4A-8E95-42FC3F7DC6DE}" type="presParOf" srcId="{07D2AB05-AF74-4D78-A74A-20F95E2028D7}" destId="{EBF5D584-EFB9-4A07-B617-3697C8FA5432}" srcOrd="1" destOrd="0" presId="urn:microsoft.com/office/officeart/2018/2/layout/IconVerticalSolidList"/>
    <dgm:cxn modelId="{55848BEB-3717-2A4E-9128-6C1D75445370}" type="presParOf" srcId="{07D2AB05-AF74-4D78-A74A-20F95E2028D7}" destId="{19265AA3-8C9A-49CD-8DFD-5E8902981637}" srcOrd="2" destOrd="0" presId="urn:microsoft.com/office/officeart/2018/2/layout/IconVerticalSolidList"/>
    <dgm:cxn modelId="{CD26590E-B0C5-FF45-8147-B63CEFF526B5}" type="presParOf" srcId="{07D2AB05-AF74-4D78-A74A-20F95E2028D7}" destId="{12B45CF2-831B-4585-8A0A-ADC5077FBEF1}" srcOrd="3" destOrd="0" presId="urn:microsoft.com/office/officeart/2018/2/layout/IconVerticalSolidList"/>
    <dgm:cxn modelId="{C16057F5-0006-3B4B-8B2F-D136DBADA9B8}" type="presParOf" srcId="{07D2AB05-AF74-4D78-A74A-20F95E2028D7}" destId="{CB805274-C765-4ECF-9980-1622D316CF61}" srcOrd="4" destOrd="0" presId="urn:microsoft.com/office/officeart/2018/2/layout/IconVerticalSolidList"/>
    <dgm:cxn modelId="{C81D0D08-4F6E-3B46-897F-57C49E371FA1}" type="presParOf" srcId="{74D243DE-5454-4CF0-8920-4609804278E2}" destId="{3689CE58-C982-4CDA-9ACC-9C9C32061AD4}" srcOrd="1" destOrd="0" presId="urn:microsoft.com/office/officeart/2018/2/layout/IconVerticalSolidList"/>
    <dgm:cxn modelId="{590D0D1D-1680-3847-93F6-B5AE3BED0D49}" type="presParOf" srcId="{74D243DE-5454-4CF0-8920-4609804278E2}" destId="{5B56CD7A-ED61-409E-B298-6A794A047689}" srcOrd="2" destOrd="0" presId="urn:microsoft.com/office/officeart/2018/2/layout/IconVerticalSolidList"/>
    <dgm:cxn modelId="{5034FBA5-D1B2-2E48-889E-F95C8F6D8EFD}" type="presParOf" srcId="{5B56CD7A-ED61-409E-B298-6A794A047689}" destId="{2DC675F0-2545-4A42-B7A5-B886A89C3484}" srcOrd="0" destOrd="0" presId="urn:microsoft.com/office/officeart/2018/2/layout/IconVerticalSolidList"/>
    <dgm:cxn modelId="{0E50507E-076F-7E49-9077-7AD6185FC932}" type="presParOf" srcId="{5B56CD7A-ED61-409E-B298-6A794A047689}" destId="{2BF315BC-1761-4560-874E-EC3E6783E32F}" srcOrd="1" destOrd="0" presId="urn:microsoft.com/office/officeart/2018/2/layout/IconVerticalSolidList"/>
    <dgm:cxn modelId="{D0088E58-7FE0-9A4C-BDFE-A63BEBCD4D70}" type="presParOf" srcId="{5B56CD7A-ED61-409E-B298-6A794A047689}" destId="{0986EF23-8F5F-4CE0-9A36-EE106A517B04}" srcOrd="2" destOrd="0" presId="urn:microsoft.com/office/officeart/2018/2/layout/IconVerticalSolidList"/>
    <dgm:cxn modelId="{76C71B3B-2CFD-DA40-B6A8-6ED18DB59FD5}" type="presParOf" srcId="{5B56CD7A-ED61-409E-B298-6A794A047689}" destId="{5742D6DA-8304-46A9-BD94-9E7D984EFD00}" srcOrd="3" destOrd="0" presId="urn:microsoft.com/office/officeart/2018/2/layout/IconVerticalSolidList"/>
    <dgm:cxn modelId="{0F81983B-9BC7-B744-B507-DA9D5C513EAD}" type="presParOf" srcId="{74D243DE-5454-4CF0-8920-4609804278E2}" destId="{017A5970-433F-4090-875A-C479C37A3CC5}" srcOrd="3" destOrd="0" presId="urn:microsoft.com/office/officeart/2018/2/layout/IconVerticalSolidList"/>
    <dgm:cxn modelId="{EDB0D6AF-629F-214D-99F8-684589CAE131}" type="presParOf" srcId="{74D243DE-5454-4CF0-8920-4609804278E2}" destId="{F044FE03-2D67-4B42-B734-B293EFCB1A6F}" srcOrd="4" destOrd="0" presId="urn:microsoft.com/office/officeart/2018/2/layout/IconVerticalSolidList"/>
    <dgm:cxn modelId="{8A5C1727-76F1-A940-8AB6-7B5A505F23B2}" type="presParOf" srcId="{F044FE03-2D67-4B42-B734-B293EFCB1A6F}" destId="{8EAA3F3C-E517-4BDA-9236-3437E0E1AD6C}" srcOrd="0" destOrd="0" presId="urn:microsoft.com/office/officeart/2018/2/layout/IconVerticalSolidList"/>
    <dgm:cxn modelId="{28CA7287-07E4-6242-AC1B-529A04512EDC}" type="presParOf" srcId="{F044FE03-2D67-4B42-B734-B293EFCB1A6F}" destId="{F2356392-6DCE-491E-8759-3F74781B5C41}" srcOrd="1" destOrd="0" presId="urn:microsoft.com/office/officeart/2018/2/layout/IconVerticalSolidList"/>
    <dgm:cxn modelId="{F17E6B2B-C8DC-EB41-B9CA-072CC46FA0F3}" type="presParOf" srcId="{F044FE03-2D67-4B42-B734-B293EFCB1A6F}" destId="{6018994F-59C3-441F-B3B3-3F6AE09C2B68}" srcOrd="2" destOrd="0" presId="urn:microsoft.com/office/officeart/2018/2/layout/IconVerticalSolidList"/>
    <dgm:cxn modelId="{836E8C37-2F67-0641-9B87-A16DEC057409}" type="presParOf" srcId="{F044FE03-2D67-4B42-B734-B293EFCB1A6F}" destId="{DDB99FD2-039A-46B4-A825-750FD4AD04DD}" srcOrd="3" destOrd="0" presId="urn:microsoft.com/office/officeart/2018/2/layout/IconVerticalSolidList"/>
    <dgm:cxn modelId="{721A8B40-91CD-5441-A1A3-6C2B4E7313CD}" type="presParOf" srcId="{74D243DE-5454-4CF0-8920-4609804278E2}" destId="{DE19CE93-739A-407E-9CAE-F3A8C3813B90}" srcOrd="5" destOrd="0" presId="urn:microsoft.com/office/officeart/2018/2/layout/IconVerticalSolidList"/>
    <dgm:cxn modelId="{AA84EBBA-58D5-8441-A811-DE5264C69B91}" type="presParOf" srcId="{74D243DE-5454-4CF0-8920-4609804278E2}" destId="{7B2D174F-BEAA-4354-A9F2-890D0EC28D2B}" srcOrd="6" destOrd="0" presId="urn:microsoft.com/office/officeart/2018/2/layout/IconVerticalSolidList"/>
    <dgm:cxn modelId="{CE466199-D29F-C442-B059-FA28320BD56C}" type="presParOf" srcId="{7B2D174F-BEAA-4354-A9F2-890D0EC28D2B}" destId="{941E93F6-87C5-4DB2-8BEF-4B4364143409}" srcOrd="0" destOrd="0" presId="urn:microsoft.com/office/officeart/2018/2/layout/IconVerticalSolidList"/>
    <dgm:cxn modelId="{E7B6ECC5-38BF-364A-A545-455C7FAA25EE}" type="presParOf" srcId="{7B2D174F-BEAA-4354-A9F2-890D0EC28D2B}" destId="{B06D9CBA-E8CB-4038-8FD2-9CDA7F5C9745}" srcOrd="1" destOrd="0" presId="urn:microsoft.com/office/officeart/2018/2/layout/IconVerticalSolidList"/>
    <dgm:cxn modelId="{AEA277C5-89B9-CF4A-AB89-BA5A70E3A055}" type="presParOf" srcId="{7B2D174F-BEAA-4354-A9F2-890D0EC28D2B}" destId="{E699BFDA-4E79-42B8-953A-196D2C517A2B}" srcOrd="2" destOrd="0" presId="urn:microsoft.com/office/officeart/2018/2/layout/IconVerticalSolidList"/>
    <dgm:cxn modelId="{CA838282-3A7A-A64C-BD7A-4CDFD2FFF628}" type="presParOf" srcId="{7B2D174F-BEAA-4354-A9F2-890D0EC28D2B}" destId="{948BE2B7-D8F5-4D70-9974-923F116211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B242E-A51F-4D41-AF32-9B3A6B5C94D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A7FCC3-7509-42D9-BA7D-B496C2B5C06D}">
      <dgm:prSet/>
      <dgm:spPr/>
      <dgm:t>
        <a:bodyPr/>
        <a:lstStyle/>
        <a:p>
          <a:pPr>
            <a:defRPr cap="all"/>
          </a:pPr>
          <a:r>
            <a:rPr lang="en-US"/>
            <a:t>Random Forest was selected for baseline and as meta model.</a:t>
          </a:r>
        </a:p>
      </dgm:t>
    </dgm:pt>
    <dgm:pt modelId="{5240C4FD-3640-4901-A8FB-C00C9E01A766}" type="parTrans" cxnId="{84C5E880-B948-4DE2-B7C8-EA0581A7845A}">
      <dgm:prSet/>
      <dgm:spPr/>
      <dgm:t>
        <a:bodyPr/>
        <a:lstStyle/>
        <a:p>
          <a:endParaRPr lang="en-US"/>
        </a:p>
      </dgm:t>
    </dgm:pt>
    <dgm:pt modelId="{0512265C-A078-4FED-8B85-BCAAC426AB6D}" type="sibTrans" cxnId="{84C5E880-B948-4DE2-B7C8-EA0581A7845A}">
      <dgm:prSet/>
      <dgm:spPr/>
      <dgm:t>
        <a:bodyPr/>
        <a:lstStyle/>
        <a:p>
          <a:endParaRPr lang="en-US"/>
        </a:p>
      </dgm:t>
    </dgm:pt>
    <dgm:pt modelId="{D5370FEA-17CD-40DE-A960-EA7D5FEF5ED7}">
      <dgm:prSet/>
      <dgm:spPr/>
      <dgm:t>
        <a:bodyPr/>
        <a:lstStyle/>
        <a:p>
          <a:pPr>
            <a:defRPr cap="all"/>
          </a:pPr>
          <a:r>
            <a:rPr lang="en-US"/>
            <a:t>Ensembles include Gradient Boost, Random Forest, and KNN.</a:t>
          </a:r>
        </a:p>
      </dgm:t>
    </dgm:pt>
    <dgm:pt modelId="{794404C8-A8C9-491A-BACA-D6DEBCD70765}" type="parTrans" cxnId="{F39B4728-2B59-47FB-AC03-A9641EE2F335}">
      <dgm:prSet/>
      <dgm:spPr/>
      <dgm:t>
        <a:bodyPr/>
        <a:lstStyle/>
        <a:p>
          <a:endParaRPr lang="en-US"/>
        </a:p>
      </dgm:t>
    </dgm:pt>
    <dgm:pt modelId="{05DA1664-644B-40BD-845D-773C932BA95D}" type="sibTrans" cxnId="{F39B4728-2B59-47FB-AC03-A9641EE2F335}">
      <dgm:prSet/>
      <dgm:spPr/>
      <dgm:t>
        <a:bodyPr/>
        <a:lstStyle/>
        <a:p>
          <a:endParaRPr lang="en-US"/>
        </a:p>
      </dgm:t>
    </dgm:pt>
    <dgm:pt modelId="{3ACDCC95-E3A4-4D4D-8153-D673496D40C1}">
      <dgm:prSet/>
      <dgm:spPr/>
      <dgm:t>
        <a:bodyPr/>
        <a:lstStyle/>
        <a:p>
          <a:pPr>
            <a:defRPr cap="all"/>
          </a:pPr>
          <a:r>
            <a:rPr lang="en-US" dirty="0"/>
            <a:t>Triplet ensembles tuned to predict each category via </a:t>
          </a:r>
          <a:r>
            <a:rPr lang="en-US" dirty="0" err="1"/>
            <a:t>Randomizedsearchcv</a:t>
          </a:r>
          <a:r>
            <a:rPr lang="en-US" dirty="0"/>
            <a:t>.</a:t>
          </a:r>
        </a:p>
      </dgm:t>
    </dgm:pt>
    <dgm:pt modelId="{3B121382-7297-46ED-9505-C3494CD375B1}" type="parTrans" cxnId="{8A64C216-99DE-4FCE-BDBB-B6C5CDF5BE21}">
      <dgm:prSet/>
      <dgm:spPr/>
      <dgm:t>
        <a:bodyPr/>
        <a:lstStyle/>
        <a:p>
          <a:endParaRPr lang="en-US"/>
        </a:p>
      </dgm:t>
    </dgm:pt>
    <dgm:pt modelId="{61578B09-5B2C-44B0-96B1-B54C4469194B}" type="sibTrans" cxnId="{8A64C216-99DE-4FCE-BDBB-B6C5CDF5BE21}">
      <dgm:prSet/>
      <dgm:spPr/>
      <dgm:t>
        <a:bodyPr/>
        <a:lstStyle/>
        <a:p>
          <a:endParaRPr lang="en-US"/>
        </a:p>
      </dgm:t>
    </dgm:pt>
    <dgm:pt modelId="{0B41D949-B6DA-4AB8-9F9D-B76F74F700E4}" type="pres">
      <dgm:prSet presAssocID="{90AB242E-A51F-4D41-AF32-9B3A6B5C94D8}" presName="root" presStyleCnt="0">
        <dgm:presLayoutVars>
          <dgm:dir/>
          <dgm:resizeHandles val="exact"/>
        </dgm:presLayoutVars>
      </dgm:prSet>
      <dgm:spPr/>
    </dgm:pt>
    <dgm:pt modelId="{320CFBDF-3599-4B24-B7DE-054BEB1F3542}" type="pres">
      <dgm:prSet presAssocID="{BCA7FCC3-7509-42D9-BA7D-B496C2B5C06D}" presName="compNode" presStyleCnt="0"/>
      <dgm:spPr/>
    </dgm:pt>
    <dgm:pt modelId="{26995737-AD6E-4315-9D0B-9F729FBE9AE8}" type="pres">
      <dgm:prSet presAssocID="{BCA7FCC3-7509-42D9-BA7D-B496C2B5C06D}" presName="iconBgRect" presStyleLbl="bgShp" presStyleIdx="0" presStyleCnt="3"/>
      <dgm:spPr/>
    </dgm:pt>
    <dgm:pt modelId="{C0C857F6-0096-463C-89BD-F80A2D7C881C}" type="pres">
      <dgm:prSet presAssocID="{BCA7FCC3-7509-42D9-BA7D-B496C2B5C0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A491B3-AA99-45BC-9194-88D86D90717F}" type="pres">
      <dgm:prSet presAssocID="{BCA7FCC3-7509-42D9-BA7D-B496C2B5C06D}" presName="spaceRect" presStyleCnt="0"/>
      <dgm:spPr/>
    </dgm:pt>
    <dgm:pt modelId="{02B198B2-D5B7-47CF-A266-CC1CAB735257}" type="pres">
      <dgm:prSet presAssocID="{BCA7FCC3-7509-42D9-BA7D-B496C2B5C06D}" presName="textRect" presStyleLbl="revTx" presStyleIdx="0" presStyleCnt="3">
        <dgm:presLayoutVars>
          <dgm:chMax val="1"/>
          <dgm:chPref val="1"/>
        </dgm:presLayoutVars>
      </dgm:prSet>
      <dgm:spPr/>
    </dgm:pt>
    <dgm:pt modelId="{B14A1657-92D8-4E0F-99EB-9B1B88ADBA0E}" type="pres">
      <dgm:prSet presAssocID="{0512265C-A078-4FED-8B85-BCAAC426AB6D}" presName="sibTrans" presStyleCnt="0"/>
      <dgm:spPr/>
    </dgm:pt>
    <dgm:pt modelId="{CDD81545-2339-4BE3-BB8B-DD3BCD59CB00}" type="pres">
      <dgm:prSet presAssocID="{D5370FEA-17CD-40DE-A960-EA7D5FEF5ED7}" presName="compNode" presStyleCnt="0"/>
      <dgm:spPr/>
    </dgm:pt>
    <dgm:pt modelId="{8671B234-6DFA-463B-A1EE-AE8C03FB0D96}" type="pres">
      <dgm:prSet presAssocID="{D5370FEA-17CD-40DE-A960-EA7D5FEF5ED7}" presName="iconBgRect" presStyleLbl="bgShp" presStyleIdx="1" presStyleCnt="3"/>
      <dgm:spPr/>
    </dgm:pt>
    <dgm:pt modelId="{A6FF46EB-FC97-4E23-A32B-78625F863DE8}" type="pres">
      <dgm:prSet presAssocID="{D5370FEA-17CD-40DE-A960-EA7D5FEF5E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EC2AA03-F66A-4240-933E-682CCEBB06FA}" type="pres">
      <dgm:prSet presAssocID="{D5370FEA-17CD-40DE-A960-EA7D5FEF5ED7}" presName="spaceRect" presStyleCnt="0"/>
      <dgm:spPr/>
    </dgm:pt>
    <dgm:pt modelId="{7ECF79CA-477B-4C6B-A0A9-431929C153BA}" type="pres">
      <dgm:prSet presAssocID="{D5370FEA-17CD-40DE-A960-EA7D5FEF5ED7}" presName="textRect" presStyleLbl="revTx" presStyleIdx="1" presStyleCnt="3">
        <dgm:presLayoutVars>
          <dgm:chMax val="1"/>
          <dgm:chPref val="1"/>
        </dgm:presLayoutVars>
      </dgm:prSet>
      <dgm:spPr/>
    </dgm:pt>
    <dgm:pt modelId="{B3025A15-5BB3-47F3-B6CE-DBCA9005FA40}" type="pres">
      <dgm:prSet presAssocID="{05DA1664-644B-40BD-845D-773C932BA95D}" presName="sibTrans" presStyleCnt="0"/>
      <dgm:spPr/>
    </dgm:pt>
    <dgm:pt modelId="{61084E80-C6A9-4E71-A922-EA26581E25CA}" type="pres">
      <dgm:prSet presAssocID="{3ACDCC95-E3A4-4D4D-8153-D673496D40C1}" presName="compNode" presStyleCnt="0"/>
      <dgm:spPr/>
    </dgm:pt>
    <dgm:pt modelId="{4B892C46-8401-42E0-A480-0776CD0395E1}" type="pres">
      <dgm:prSet presAssocID="{3ACDCC95-E3A4-4D4D-8153-D673496D40C1}" presName="iconBgRect" presStyleLbl="bgShp" presStyleIdx="2" presStyleCnt="3"/>
      <dgm:spPr/>
    </dgm:pt>
    <dgm:pt modelId="{20B3A58E-2FE2-4766-8B60-E9EAB7DAC9F5}" type="pres">
      <dgm:prSet presAssocID="{3ACDCC95-E3A4-4D4D-8153-D673496D40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105ABE-B9D0-4EF6-AB1B-C731DDC58829}" type="pres">
      <dgm:prSet presAssocID="{3ACDCC95-E3A4-4D4D-8153-D673496D40C1}" presName="spaceRect" presStyleCnt="0"/>
      <dgm:spPr/>
    </dgm:pt>
    <dgm:pt modelId="{EEFC7DBE-582E-4AD5-99D6-8440A10F4FB6}" type="pres">
      <dgm:prSet presAssocID="{3ACDCC95-E3A4-4D4D-8153-D673496D40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64C216-99DE-4FCE-BDBB-B6C5CDF5BE21}" srcId="{90AB242E-A51F-4D41-AF32-9B3A6B5C94D8}" destId="{3ACDCC95-E3A4-4D4D-8153-D673496D40C1}" srcOrd="2" destOrd="0" parTransId="{3B121382-7297-46ED-9505-C3494CD375B1}" sibTransId="{61578B09-5B2C-44B0-96B1-B54C4469194B}"/>
    <dgm:cxn modelId="{14FA9821-9A3D-4FA4-905F-A2878EDB8562}" type="presOf" srcId="{3ACDCC95-E3A4-4D4D-8153-D673496D40C1}" destId="{EEFC7DBE-582E-4AD5-99D6-8440A10F4FB6}" srcOrd="0" destOrd="0" presId="urn:microsoft.com/office/officeart/2018/5/layout/IconCircleLabelList"/>
    <dgm:cxn modelId="{F39B4728-2B59-47FB-AC03-A9641EE2F335}" srcId="{90AB242E-A51F-4D41-AF32-9B3A6B5C94D8}" destId="{D5370FEA-17CD-40DE-A960-EA7D5FEF5ED7}" srcOrd="1" destOrd="0" parTransId="{794404C8-A8C9-491A-BACA-D6DEBCD70765}" sibTransId="{05DA1664-644B-40BD-845D-773C932BA95D}"/>
    <dgm:cxn modelId="{0746554E-570F-4830-BA52-5F84FCCA140F}" type="presOf" srcId="{D5370FEA-17CD-40DE-A960-EA7D5FEF5ED7}" destId="{7ECF79CA-477B-4C6B-A0A9-431929C153BA}" srcOrd="0" destOrd="0" presId="urn:microsoft.com/office/officeart/2018/5/layout/IconCircleLabelList"/>
    <dgm:cxn modelId="{84C5E880-B948-4DE2-B7C8-EA0581A7845A}" srcId="{90AB242E-A51F-4D41-AF32-9B3A6B5C94D8}" destId="{BCA7FCC3-7509-42D9-BA7D-B496C2B5C06D}" srcOrd="0" destOrd="0" parTransId="{5240C4FD-3640-4901-A8FB-C00C9E01A766}" sibTransId="{0512265C-A078-4FED-8B85-BCAAC426AB6D}"/>
    <dgm:cxn modelId="{DBB9B0A9-FD56-4DB5-8971-6C30FF9F9FC6}" type="presOf" srcId="{BCA7FCC3-7509-42D9-BA7D-B496C2B5C06D}" destId="{02B198B2-D5B7-47CF-A266-CC1CAB735257}" srcOrd="0" destOrd="0" presId="urn:microsoft.com/office/officeart/2018/5/layout/IconCircleLabelList"/>
    <dgm:cxn modelId="{DBAEECD5-FA33-4823-98DA-70A0D080882D}" type="presOf" srcId="{90AB242E-A51F-4D41-AF32-9B3A6B5C94D8}" destId="{0B41D949-B6DA-4AB8-9F9D-B76F74F700E4}" srcOrd="0" destOrd="0" presId="urn:microsoft.com/office/officeart/2018/5/layout/IconCircleLabelList"/>
    <dgm:cxn modelId="{6EC7223A-7B2D-4572-8281-50B6BBDE3CCC}" type="presParOf" srcId="{0B41D949-B6DA-4AB8-9F9D-B76F74F700E4}" destId="{320CFBDF-3599-4B24-B7DE-054BEB1F3542}" srcOrd="0" destOrd="0" presId="urn:microsoft.com/office/officeart/2018/5/layout/IconCircleLabelList"/>
    <dgm:cxn modelId="{54805251-50F2-4880-AA1F-C79F4A8DB464}" type="presParOf" srcId="{320CFBDF-3599-4B24-B7DE-054BEB1F3542}" destId="{26995737-AD6E-4315-9D0B-9F729FBE9AE8}" srcOrd="0" destOrd="0" presId="urn:microsoft.com/office/officeart/2018/5/layout/IconCircleLabelList"/>
    <dgm:cxn modelId="{7C5AF81A-E16E-456E-A339-BC18C90AFD60}" type="presParOf" srcId="{320CFBDF-3599-4B24-B7DE-054BEB1F3542}" destId="{C0C857F6-0096-463C-89BD-F80A2D7C881C}" srcOrd="1" destOrd="0" presId="urn:microsoft.com/office/officeart/2018/5/layout/IconCircleLabelList"/>
    <dgm:cxn modelId="{DE8B2EFD-AD0A-46DA-A5D0-336A2253C962}" type="presParOf" srcId="{320CFBDF-3599-4B24-B7DE-054BEB1F3542}" destId="{5AA491B3-AA99-45BC-9194-88D86D90717F}" srcOrd="2" destOrd="0" presId="urn:microsoft.com/office/officeart/2018/5/layout/IconCircleLabelList"/>
    <dgm:cxn modelId="{E5A523F1-4BEE-435D-9B52-6E6DD1E1832A}" type="presParOf" srcId="{320CFBDF-3599-4B24-B7DE-054BEB1F3542}" destId="{02B198B2-D5B7-47CF-A266-CC1CAB735257}" srcOrd="3" destOrd="0" presId="urn:microsoft.com/office/officeart/2018/5/layout/IconCircleLabelList"/>
    <dgm:cxn modelId="{73D621B9-2AD5-4CC3-9B74-FF5A0371A7C4}" type="presParOf" srcId="{0B41D949-B6DA-4AB8-9F9D-B76F74F700E4}" destId="{B14A1657-92D8-4E0F-99EB-9B1B88ADBA0E}" srcOrd="1" destOrd="0" presId="urn:microsoft.com/office/officeart/2018/5/layout/IconCircleLabelList"/>
    <dgm:cxn modelId="{6B00C42D-EA88-4201-8F06-E832370CDEE6}" type="presParOf" srcId="{0B41D949-B6DA-4AB8-9F9D-B76F74F700E4}" destId="{CDD81545-2339-4BE3-BB8B-DD3BCD59CB00}" srcOrd="2" destOrd="0" presId="urn:microsoft.com/office/officeart/2018/5/layout/IconCircleLabelList"/>
    <dgm:cxn modelId="{FCEEF833-3598-45CD-8AD2-ACF9A359447A}" type="presParOf" srcId="{CDD81545-2339-4BE3-BB8B-DD3BCD59CB00}" destId="{8671B234-6DFA-463B-A1EE-AE8C03FB0D96}" srcOrd="0" destOrd="0" presId="urn:microsoft.com/office/officeart/2018/5/layout/IconCircleLabelList"/>
    <dgm:cxn modelId="{243380B2-2681-45D9-88D1-99830945138F}" type="presParOf" srcId="{CDD81545-2339-4BE3-BB8B-DD3BCD59CB00}" destId="{A6FF46EB-FC97-4E23-A32B-78625F863DE8}" srcOrd="1" destOrd="0" presId="urn:microsoft.com/office/officeart/2018/5/layout/IconCircleLabelList"/>
    <dgm:cxn modelId="{1165608E-B41A-49D4-A63C-23E8B9DFDD7F}" type="presParOf" srcId="{CDD81545-2339-4BE3-BB8B-DD3BCD59CB00}" destId="{5EC2AA03-F66A-4240-933E-682CCEBB06FA}" srcOrd="2" destOrd="0" presId="urn:microsoft.com/office/officeart/2018/5/layout/IconCircleLabelList"/>
    <dgm:cxn modelId="{C8496058-7484-458F-99A2-18126C2913A8}" type="presParOf" srcId="{CDD81545-2339-4BE3-BB8B-DD3BCD59CB00}" destId="{7ECF79CA-477B-4C6B-A0A9-431929C153BA}" srcOrd="3" destOrd="0" presId="urn:microsoft.com/office/officeart/2018/5/layout/IconCircleLabelList"/>
    <dgm:cxn modelId="{8F636B5C-988E-42C1-85CC-80C446DA29D4}" type="presParOf" srcId="{0B41D949-B6DA-4AB8-9F9D-B76F74F700E4}" destId="{B3025A15-5BB3-47F3-B6CE-DBCA9005FA40}" srcOrd="3" destOrd="0" presId="urn:microsoft.com/office/officeart/2018/5/layout/IconCircleLabelList"/>
    <dgm:cxn modelId="{6E800B0A-87DC-46A6-B7BF-77EE9996EB6B}" type="presParOf" srcId="{0B41D949-B6DA-4AB8-9F9D-B76F74F700E4}" destId="{61084E80-C6A9-4E71-A922-EA26581E25CA}" srcOrd="4" destOrd="0" presId="urn:microsoft.com/office/officeart/2018/5/layout/IconCircleLabelList"/>
    <dgm:cxn modelId="{A792D73C-136E-4DDA-BA1E-3F2A070D710F}" type="presParOf" srcId="{61084E80-C6A9-4E71-A922-EA26581E25CA}" destId="{4B892C46-8401-42E0-A480-0776CD0395E1}" srcOrd="0" destOrd="0" presId="urn:microsoft.com/office/officeart/2018/5/layout/IconCircleLabelList"/>
    <dgm:cxn modelId="{810B72DE-27AB-41D1-89B4-FB7FD4C67526}" type="presParOf" srcId="{61084E80-C6A9-4E71-A922-EA26581E25CA}" destId="{20B3A58E-2FE2-4766-8B60-E9EAB7DAC9F5}" srcOrd="1" destOrd="0" presId="urn:microsoft.com/office/officeart/2018/5/layout/IconCircleLabelList"/>
    <dgm:cxn modelId="{5D25B7B4-4B92-474F-B443-0F7E7C445516}" type="presParOf" srcId="{61084E80-C6A9-4E71-A922-EA26581E25CA}" destId="{83105ABE-B9D0-4EF6-AB1B-C731DDC58829}" srcOrd="2" destOrd="0" presId="urn:microsoft.com/office/officeart/2018/5/layout/IconCircleLabelList"/>
    <dgm:cxn modelId="{79FF9E8D-4D81-4825-81E8-1CF350E8240E}" type="presParOf" srcId="{61084E80-C6A9-4E71-A922-EA26581E25CA}" destId="{EEFC7DBE-582E-4AD5-99D6-8440A10F4F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E9F27-43BF-6448-807F-4C17AE1C7643}">
      <dsp:nvSpPr>
        <dsp:cNvPr id="0" name=""/>
        <dsp:cNvSpPr/>
      </dsp:nvSpPr>
      <dsp:spPr>
        <a:xfrm>
          <a:off x="0" y="228795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A74A6-EF83-764C-8335-3154D21AC97D}">
      <dsp:nvSpPr>
        <dsp:cNvPr id="0" name=""/>
        <dsp:cNvSpPr/>
      </dsp:nvSpPr>
      <dsp:spPr>
        <a:xfrm>
          <a:off x="495300" y="36915"/>
          <a:ext cx="69342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Purpose</a:t>
          </a:r>
          <a:endParaRPr lang="en-US" sz="1300" kern="1200" dirty="0"/>
        </a:p>
      </dsp:txBody>
      <dsp:txXfrm>
        <a:off x="514034" y="55649"/>
        <a:ext cx="6896732" cy="346292"/>
      </dsp:txXfrm>
    </dsp:sp>
    <dsp:sp modelId="{16E18941-5BAF-E047-B002-A0F2D0E91331}">
      <dsp:nvSpPr>
        <dsp:cNvPr id="0" name=""/>
        <dsp:cNvSpPr/>
      </dsp:nvSpPr>
      <dsp:spPr>
        <a:xfrm>
          <a:off x="0" y="818475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93806"/>
              <a:satOff val="-6499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9ECC-4AF4-8E46-A0A5-A645A1A1F085}">
      <dsp:nvSpPr>
        <dsp:cNvPr id="0" name=""/>
        <dsp:cNvSpPr/>
      </dsp:nvSpPr>
      <dsp:spPr>
        <a:xfrm>
          <a:off x="495300" y="626595"/>
          <a:ext cx="6934200" cy="383760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Exploration and Preparation</a:t>
          </a:r>
        </a:p>
      </dsp:txBody>
      <dsp:txXfrm>
        <a:off x="514034" y="645329"/>
        <a:ext cx="6896732" cy="346292"/>
      </dsp:txXfrm>
    </dsp:sp>
    <dsp:sp modelId="{42F6B7FD-B0F0-A949-B177-96F7D17A9EDE}">
      <dsp:nvSpPr>
        <dsp:cNvPr id="0" name=""/>
        <dsp:cNvSpPr/>
      </dsp:nvSpPr>
      <dsp:spPr>
        <a:xfrm>
          <a:off x="0" y="140815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587612"/>
              <a:satOff val="-1299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66D36-B351-0044-84C9-0986AA61533C}">
      <dsp:nvSpPr>
        <dsp:cNvPr id="0" name=""/>
        <dsp:cNvSpPr/>
      </dsp:nvSpPr>
      <dsp:spPr>
        <a:xfrm>
          <a:off x="495300" y="1216276"/>
          <a:ext cx="6934200" cy="383760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Engineering</a:t>
          </a:r>
        </a:p>
      </dsp:txBody>
      <dsp:txXfrm>
        <a:off x="514034" y="1235010"/>
        <a:ext cx="6896732" cy="346292"/>
      </dsp:txXfrm>
    </dsp:sp>
    <dsp:sp modelId="{F76C2227-B870-2745-8D99-40C5F3F810B4}">
      <dsp:nvSpPr>
        <dsp:cNvPr id="0" name=""/>
        <dsp:cNvSpPr/>
      </dsp:nvSpPr>
      <dsp:spPr>
        <a:xfrm>
          <a:off x="0" y="199783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1419"/>
              <a:satOff val="-19497"/>
              <a:lumOff val="-3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5C01A-C7B5-B740-9E31-06A837609BE5}">
      <dsp:nvSpPr>
        <dsp:cNvPr id="0" name=""/>
        <dsp:cNvSpPr/>
      </dsp:nvSpPr>
      <dsp:spPr>
        <a:xfrm>
          <a:off x="495300" y="1805956"/>
          <a:ext cx="6934200" cy="383760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Dimensionality Reduction</a:t>
          </a:r>
        </a:p>
      </dsp:txBody>
      <dsp:txXfrm>
        <a:off x="514034" y="1824690"/>
        <a:ext cx="6896732" cy="346292"/>
      </dsp:txXfrm>
    </dsp:sp>
    <dsp:sp modelId="{68D08E32-EDD9-394A-A8CA-E075420BFC1F}">
      <dsp:nvSpPr>
        <dsp:cNvPr id="0" name=""/>
        <dsp:cNvSpPr/>
      </dsp:nvSpPr>
      <dsp:spPr>
        <a:xfrm>
          <a:off x="0" y="258751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175225"/>
              <a:satOff val="-25996"/>
              <a:lumOff val="-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EF356-7D51-5648-A860-C90CBECA510D}">
      <dsp:nvSpPr>
        <dsp:cNvPr id="0" name=""/>
        <dsp:cNvSpPr/>
      </dsp:nvSpPr>
      <dsp:spPr>
        <a:xfrm>
          <a:off x="495300" y="2395636"/>
          <a:ext cx="6934200" cy="383760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Stacking</a:t>
          </a:r>
        </a:p>
      </dsp:txBody>
      <dsp:txXfrm>
        <a:off x="514034" y="2414370"/>
        <a:ext cx="6896732" cy="346292"/>
      </dsp:txXfrm>
    </dsp:sp>
    <dsp:sp modelId="{357D2C40-A9B7-5D4F-BDE7-69028B881B82}">
      <dsp:nvSpPr>
        <dsp:cNvPr id="0" name=""/>
        <dsp:cNvSpPr/>
      </dsp:nvSpPr>
      <dsp:spPr>
        <a:xfrm>
          <a:off x="0" y="3177196"/>
          <a:ext cx="990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23DB0-628B-E142-ABCF-162721EE3CE1}">
      <dsp:nvSpPr>
        <dsp:cNvPr id="0" name=""/>
        <dsp:cNvSpPr/>
      </dsp:nvSpPr>
      <dsp:spPr>
        <a:xfrm>
          <a:off x="495300" y="2985316"/>
          <a:ext cx="6934200" cy="38376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Results</a:t>
          </a:r>
        </a:p>
      </dsp:txBody>
      <dsp:txXfrm>
        <a:off x="514034" y="3004050"/>
        <a:ext cx="68967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BD10-6824-474B-A118-5171D9DA7BBB}">
      <dsp:nvSpPr>
        <dsp:cNvPr id="0" name=""/>
        <dsp:cNvSpPr/>
      </dsp:nvSpPr>
      <dsp:spPr>
        <a:xfrm rot="5400000">
          <a:off x="6122881" y="-2403383"/>
          <a:ext cx="1226397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Geographic Mean impute (i.e. longitude, latitude, population, etc.)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Standardize and fix skewness.</a:t>
          </a:r>
        </a:p>
      </dsp:txBody>
      <dsp:txXfrm rot="-5400000">
        <a:off x="3566160" y="213206"/>
        <a:ext cx="6279972" cy="1106661"/>
      </dsp:txXfrm>
    </dsp:sp>
    <dsp:sp modelId="{E0123FF2-AE97-5442-B7AA-3CE3B21DD6FE}">
      <dsp:nvSpPr>
        <dsp:cNvPr id="0" name=""/>
        <dsp:cNvSpPr/>
      </dsp:nvSpPr>
      <dsp:spPr>
        <a:xfrm>
          <a:off x="0" y="38"/>
          <a:ext cx="3566160" cy="15329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Numerical Values</a:t>
          </a:r>
        </a:p>
      </dsp:txBody>
      <dsp:txXfrm>
        <a:off x="74835" y="74873"/>
        <a:ext cx="3416490" cy="1383327"/>
      </dsp:txXfrm>
    </dsp:sp>
    <dsp:sp modelId="{D273E302-8EA4-5D4D-8DBA-81F14452FA60}">
      <dsp:nvSpPr>
        <dsp:cNvPr id="0" name=""/>
        <dsp:cNvSpPr/>
      </dsp:nvSpPr>
      <dsp:spPr>
        <a:xfrm rot="5400000">
          <a:off x="6122881" y="-793735"/>
          <a:ext cx="1226397" cy="63398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Remove columns that are too similar to other columns or have too many unique values.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Otherwise reduce number of categories via percentage thresholds.</a:t>
          </a:r>
        </a:p>
      </dsp:txBody>
      <dsp:txXfrm rot="-5400000">
        <a:off x="3566160" y="1822854"/>
        <a:ext cx="6279972" cy="1106661"/>
      </dsp:txXfrm>
    </dsp:sp>
    <dsp:sp modelId="{30B9C308-8678-EC43-92A8-B16F23EFB142}">
      <dsp:nvSpPr>
        <dsp:cNvPr id="0" name=""/>
        <dsp:cNvSpPr/>
      </dsp:nvSpPr>
      <dsp:spPr>
        <a:xfrm>
          <a:off x="0" y="1609685"/>
          <a:ext cx="3566160" cy="15329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Categorical Values</a:t>
          </a:r>
        </a:p>
      </dsp:txBody>
      <dsp:txXfrm>
        <a:off x="74835" y="1684520"/>
        <a:ext cx="3416490" cy="1383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1B21-1DC3-4C7B-AA34-ECDF27F48356}">
      <dsp:nvSpPr>
        <dsp:cNvPr id="0" name=""/>
        <dsp:cNvSpPr/>
      </dsp:nvSpPr>
      <dsp:spPr>
        <a:xfrm>
          <a:off x="0" y="1469"/>
          <a:ext cx="9906000" cy="745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5D584-EFB9-4A07-B617-3697C8FA5432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B45CF2-831B-4585-8A0A-ADC5077FBEF1}">
      <dsp:nvSpPr>
        <dsp:cNvPr id="0" name=""/>
        <dsp:cNvSpPr/>
      </dsp:nvSpPr>
      <dsp:spPr>
        <a:xfrm>
          <a:off x="860480" y="1469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Ad-hoc Features:</a:t>
          </a:r>
        </a:p>
      </dsp:txBody>
      <dsp:txXfrm>
        <a:off x="860480" y="1469"/>
        <a:ext cx="4457700" cy="745004"/>
      </dsp:txXfrm>
    </dsp:sp>
    <dsp:sp modelId="{CB805274-C765-4ECF-9980-1622D316CF61}">
      <dsp:nvSpPr>
        <dsp:cNvPr id="0" name=""/>
        <dsp:cNvSpPr/>
      </dsp:nvSpPr>
      <dsp:spPr>
        <a:xfrm>
          <a:off x="5318180" y="1469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Distance from Capital- helpful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Age/Years of Operation- somewhat helpful</a:t>
          </a:r>
        </a:p>
      </dsp:txBody>
      <dsp:txXfrm>
        <a:off x="5318180" y="1469"/>
        <a:ext cx="4587819" cy="745004"/>
      </dsp:txXfrm>
    </dsp:sp>
    <dsp:sp modelId="{2DC675F0-2545-4A42-B7A5-B886A89C3484}">
      <dsp:nvSpPr>
        <dsp:cNvPr id="0" name=""/>
        <dsp:cNvSpPr/>
      </dsp:nvSpPr>
      <dsp:spPr>
        <a:xfrm>
          <a:off x="0" y="932725"/>
          <a:ext cx="9906000" cy="745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315BC-1761-4560-874E-EC3E6783E32F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42D6DA-8304-46A9-BD94-9E7D984EFD00}">
      <dsp:nvSpPr>
        <dsp:cNvPr id="0" name=""/>
        <dsp:cNvSpPr/>
      </dsp:nvSpPr>
      <dsp:spPr>
        <a:xfrm>
          <a:off x="860480" y="932725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Genetic Programming- helpful</a:t>
          </a:r>
        </a:p>
      </dsp:txBody>
      <dsp:txXfrm>
        <a:off x="860480" y="932725"/>
        <a:ext cx="9045519" cy="745004"/>
      </dsp:txXfrm>
    </dsp:sp>
    <dsp:sp modelId="{8EAA3F3C-E517-4BDA-9236-3437E0E1AD6C}">
      <dsp:nvSpPr>
        <dsp:cNvPr id="0" name=""/>
        <dsp:cNvSpPr/>
      </dsp:nvSpPr>
      <dsp:spPr>
        <a:xfrm>
          <a:off x="0" y="1863981"/>
          <a:ext cx="9906000" cy="7450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356392-6DCE-491E-8759-3F74781B5C41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99FD2-039A-46B4-A825-750FD4AD04DD}">
      <dsp:nvSpPr>
        <dsp:cNvPr id="0" name=""/>
        <dsp:cNvSpPr/>
      </dsp:nvSpPr>
      <dsp:spPr>
        <a:xfrm>
          <a:off x="860480" y="1863981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Polynomial Features- unhelpful</a:t>
          </a:r>
        </a:p>
      </dsp:txBody>
      <dsp:txXfrm>
        <a:off x="860480" y="1863981"/>
        <a:ext cx="9045519" cy="745004"/>
      </dsp:txXfrm>
    </dsp:sp>
    <dsp:sp modelId="{941E93F6-87C5-4DB2-8BEF-4B4364143409}">
      <dsp:nvSpPr>
        <dsp:cNvPr id="0" name=""/>
        <dsp:cNvSpPr/>
      </dsp:nvSpPr>
      <dsp:spPr>
        <a:xfrm>
          <a:off x="0" y="2795237"/>
          <a:ext cx="9906000" cy="745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D9CBA-E8CB-4038-8FD2-9CDA7F5C9745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BE2B7-D8F5-4D70-9974-923F1162118A}">
      <dsp:nvSpPr>
        <dsp:cNvPr id="0" name=""/>
        <dsp:cNvSpPr/>
      </dsp:nvSpPr>
      <dsp:spPr>
        <a:xfrm>
          <a:off x="860480" y="2795237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of Outside Data (weather and population) – somewhat helpful</a:t>
          </a:r>
        </a:p>
      </dsp:txBody>
      <dsp:txXfrm>
        <a:off x="860480" y="2795237"/>
        <a:ext cx="9045519" cy="745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5737-AD6E-4315-9D0B-9F729FBE9AE8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857F6-0096-463C-89BD-F80A2D7C881C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198B2-D5B7-47CF-A266-CC1CAB735257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 was selected for baseline and as meta model.</a:t>
          </a:r>
        </a:p>
      </dsp:txBody>
      <dsp:txXfrm>
        <a:off x="53625" y="2381360"/>
        <a:ext cx="2925000" cy="720000"/>
      </dsp:txXfrm>
    </dsp:sp>
    <dsp:sp modelId="{8671B234-6DFA-463B-A1EE-AE8C03FB0D96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F46EB-FC97-4E23-A32B-78625F863DE8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F79CA-477B-4C6B-A0A9-431929C153BA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Ensembles include Gradient Boost, Random Forest, and KNN.</a:t>
          </a:r>
        </a:p>
      </dsp:txBody>
      <dsp:txXfrm>
        <a:off x="3490500" y="2381360"/>
        <a:ext cx="2925000" cy="720000"/>
      </dsp:txXfrm>
    </dsp:sp>
    <dsp:sp modelId="{4B892C46-8401-42E0-A480-0776CD0395E1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B3A58E-2FE2-4766-8B60-E9EAB7DAC9F5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C7DBE-582E-4AD5-99D6-8440A10F4FB6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Triplet ensembles tuned to predict each category via </a:t>
          </a:r>
          <a:r>
            <a:rPr lang="en-US" sz="1900" kern="1200" dirty="0" err="1"/>
            <a:t>Randomizedsearchcv</a:t>
          </a:r>
          <a:r>
            <a:rPr lang="en-US" sz="1900" kern="1200" dirty="0"/>
            <a:t>.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A54CD-A871-9D45-A00A-AD998727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Machine Learning ii</a:t>
            </a:r>
            <a:br>
              <a:rPr lang="en-US" sz="3600"/>
            </a:br>
            <a:r>
              <a:rPr lang="en-US" sz="3600"/>
              <a:t>Pump it up: Data mining the water table</a:t>
            </a:r>
          </a:p>
        </p:txBody>
      </p:sp>
      <p:sp useBgFill="1"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8027-E365-844B-A589-F2D3B151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O-1-6</a:t>
            </a:r>
          </a:p>
          <a:p>
            <a:r>
              <a:rPr lang="en-US" dirty="0">
                <a:solidFill>
                  <a:schemeClr val="tx1"/>
                </a:solidFill>
              </a:rPr>
              <a:t>LOUIS  DUBAERE</a:t>
            </a:r>
          </a:p>
          <a:p>
            <a:r>
              <a:rPr lang="en-US" dirty="0">
                <a:solidFill>
                  <a:schemeClr val="tx1"/>
                </a:solidFill>
              </a:rPr>
              <a:t>JUAN PABLO GARCÍA GÓMEZ</a:t>
            </a:r>
          </a:p>
          <a:p>
            <a:r>
              <a:rPr lang="en-US" dirty="0">
                <a:solidFill>
                  <a:schemeClr val="tx1"/>
                </a:solidFill>
              </a:rPr>
              <a:t>FRANZ-ANTON GRAF BASSELET VON LA ROSEE</a:t>
            </a:r>
          </a:p>
          <a:p>
            <a:r>
              <a:rPr lang="en-US" dirty="0">
                <a:solidFill>
                  <a:schemeClr val="tx1"/>
                </a:solidFill>
              </a:rPr>
              <a:t>SIYAO LU</a:t>
            </a:r>
          </a:p>
          <a:p>
            <a:r>
              <a:rPr lang="en-US" dirty="0">
                <a:solidFill>
                  <a:schemeClr val="tx1"/>
                </a:solidFill>
              </a:rPr>
              <a:t>ANDREW MARTINEZ</a:t>
            </a:r>
          </a:p>
          <a:p>
            <a:r>
              <a:rPr lang="en-US" dirty="0">
                <a:solidFill>
                  <a:schemeClr val="tx1"/>
                </a:solidFill>
              </a:rPr>
              <a:t>STEPHANIE NJERENGA</a:t>
            </a:r>
          </a:p>
          <a:p>
            <a:r>
              <a:rPr lang="en-US" dirty="0">
                <a:solidFill>
                  <a:schemeClr val="tx1"/>
                </a:solidFill>
              </a:rPr>
              <a:t>TOMAS TELLO GARCÍA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D0012-5B2B-914B-A14B-E8C42A8B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2A761-908C-4E52-BC7F-C1DDA54A4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0084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65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9CE-135F-1340-9558-4A8E8C96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13C5-6E76-DD42-8D55-B37E356A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196347" cy="3694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Seeking to predict functionality status of pumps in Tanzania.</a:t>
            </a:r>
          </a:p>
          <a:p>
            <a:r>
              <a:rPr lang="en-US" dirty="0"/>
              <a:t>Categorized as Functional, Non-Functional, and Functional with Repair.</a:t>
            </a:r>
          </a:p>
          <a:p>
            <a:r>
              <a:rPr lang="en-US" dirty="0"/>
              <a:t>Data provided includes a combination of numerical, geographic, and categorical information.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82BDA7-BC2A-4F4E-8C87-F7E26F05A2C1}"/>
              </a:ext>
            </a:extLst>
          </p:cNvPr>
          <p:cNvGrpSpPr/>
          <p:nvPr/>
        </p:nvGrpSpPr>
        <p:grpSpPr>
          <a:xfrm>
            <a:off x="6096000" y="994613"/>
            <a:ext cx="4758905" cy="4796588"/>
            <a:chOff x="7042484" y="618518"/>
            <a:chExt cx="4475748" cy="46753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AE5A13-B955-4344-9017-B2751CB2775F}"/>
                </a:ext>
              </a:extLst>
            </p:cNvPr>
            <p:cNvSpPr/>
            <p:nvPr/>
          </p:nvSpPr>
          <p:spPr>
            <a:xfrm>
              <a:off x="7042484" y="618518"/>
              <a:ext cx="4475748" cy="46753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A51A81-4549-8C4B-8369-713DD047414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166810" y="682365"/>
              <a:ext cx="4319337" cy="447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2EC-D11A-4546-8E93-A2884787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Exploration and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450FF-869E-451F-8FC2-3CB5DF13E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00055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E60-0881-894B-A0E6-B3EEDBA8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A735A-09C5-488B-B57F-972F7DA7B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895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24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7107D-EBFC-674F-B7E9-092CE8D2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C5E7-C770-A348-9190-26032CEE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Principal Component Analysis- not useful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Recursive Feature Elimination (RFECV) with and without PCA- computationally expensive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Features of Importance via Random Forest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D1BD1E-E1C3-9340-B374-687F129B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27730"/>
            <a:ext cx="6844045" cy="31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09E-30DB-0E46-900A-490DB299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Model Stacking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46C8B-4DC0-415C-85D3-432A3EBD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5288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60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CA495-49EC-C341-963A-6ACE9522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Results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280F8-6DC4-EF4B-95EB-CFA8F8FE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8784"/>
            <a:ext cx="4635583" cy="3264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2D0E-B710-F94C-A2D0-334C3168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model a fair job of predicting in training (approx. 81% accuracy) without significant overfitting on test holdout (approx. 80.6%).</a:t>
            </a:r>
          </a:p>
          <a:p>
            <a:r>
              <a:rPr lang="en-US" dirty="0">
                <a:solidFill>
                  <a:srgbClr val="FFFFFF"/>
                </a:solidFill>
              </a:rPr>
              <a:t>Other methodologies appeared to perform better in training, but with significant overfitting in holdout.</a:t>
            </a:r>
          </a:p>
          <a:p>
            <a:r>
              <a:rPr lang="en-US" dirty="0">
                <a:solidFill>
                  <a:srgbClr val="FFFFFF"/>
                </a:solidFill>
              </a:rPr>
              <a:t>Weakest prediction power for Functional with Repair despite this having the highest accuracy in individual training.</a:t>
            </a:r>
          </a:p>
        </p:txBody>
      </p:sp>
    </p:spTree>
    <p:extLst>
      <p:ext uri="{BB962C8B-B14F-4D97-AF65-F5344CB8AC3E}">
        <p14:creationId xmlns:p14="http://schemas.microsoft.com/office/powerpoint/2010/main" val="267936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287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Machine Learning ii Pump it up: Data mining the water table</vt:lpstr>
      <vt:lpstr>Table of contents</vt:lpstr>
      <vt:lpstr>Purpose</vt:lpstr>
      <vt:lpstr>Data Exploration and preparation</vt:lpstr>
      <vt:lpstr>Feature Engineering</vt:lpstr>
      <vt:lpstr>Dimensionality reduction</vt:lpstr>
      <vt:lpstr>Model Stacking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ii Pump it up: Data mining the water table</dc:title>
  <dc:creator>Andrew Martinez</dc:creator>
  <cp:lastModifiedBy>Andrew Martinez</cp:lastModifiedBy>
  <cp:revision>1</cp:revision>
  <dcterms:created xsi:type="dcterms:W3CDTF">2019-03-12T11:51:19Z</dcterms:created>
  <dcterms:modified xsi:type="dcterms:W3CDTF">2019-03-12T12:07:56Z</dcterms:modified>
</cp:coreProperties>
</file>