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FEC06-0B52-3720-C8BB-EE32A24B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771BC-FAE7-015C-4034-CA7F2D2D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6A2F5-ADF1-566C-2E7E-6EC05B41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4A729-2781-DD1E-3AB7-B080C77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34543-951F-39EC-455F-5259C3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41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478F68-75B6-6F03-4277-48E3A489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05B0A4-FB52-85EC-DC90-34249116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9E942-F285-BC59-6E2E-6CBCA530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A887E-A14E-2157-234B-839CB1AD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1A71A-B171-B630-B293-9BD23D1B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3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329E29-2575-F394-0C00-3A99C0D9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786EFD-8D83-9D82-55DF-6A8D84A8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045CA8-5EBE-DEBB-359C-B37D2EA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717D6-F9C6-8501-788B-CAD6D8B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4E5E1A-57EA-7750-A61F-DA494EC1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0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6C57D-B0EB-D938-A910-698F59B4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12DA0-B78D-1305-65BB-D8B980BE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11013E-0331-F281-D86E-C6299124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C03-097D-A691-D11D-C18F72D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E8F974-A795-3253-D7C4-AF3BB23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3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5FD64-C083-313C-987D-F08964DC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02DD9-B068-F5E8-9BD8-E93A8328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9441F-E13D-C27D-8281-9A341BB9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13ED8-364C-AA10-3F4E-D9EBB2F4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088B03-B991-5E9B-09A9-2CCE48C5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6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C7DE5-1F55-0C4C-FCF1-693E8E4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A49F2-7C9B-9E21-7F2F-F86D4839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A3A6F6-0F3E-11AF-04F1-B221BC30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9DB7D-2CBF-7C93-A5D5-2078257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47FE0-D5B3-4094-3692-B5FA57CD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35B6B6-26C9-F904-5A29-7AB63F19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F14C6-2B63-F736-F71B-8782D47C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2D604-05CB-0CA5-B8B2-CE2697C0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04EAAC-F6FF-9D8D-ECA5-8E86266B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ABB8E-D94C-D195-4402-A78C8DD97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21F8AE-74A7-4177-B13D-5993DC39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7217A2-401B-9999-C52B-89C36D7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B9251D-D1F7-DC86-793F-E5345367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8875BD-6E40-C6F1-1F10-16A4EC1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21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0F633-5D33-6DD8-75E6-2C1F441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D5E4FD-0232-4398-E914-3D681B5A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0A781-BE37-13A8-0C85-D485DF7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F135D5-7276-32E8-80FF-FBDBE321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6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8F3676-5A57-2957-8A63-AE1EFCCB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B1A027-6B8F-4ECC-CCC3-752036D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D7DB5F-4FDE-4374-0B6E-E21F70A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01AA6-230E-BB22-349C-7E5C992E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6E779-FA0E-F8ED-7286-CBA23F4F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7FF5AE-6C1F-B1FD-AD73-29BF8904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42A728-9104-B952-1F41-7E05BD2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EC68A9-4DEF-C0CF-3E85-B463D33A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AF01EC-C6E1-4557-3B0E-30A04C24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0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1DFAF-954C-2ED9-C644-5C159A51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7E511C-2D9B-A88E-88C9-D1B38300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3FC80F-8087-7DCD-246E-BF85D415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19F562-BA4D-6372-9DF7-B5763007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5B65E8-7C8F-D852-26B6-5F600E16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D6B9C1-BECB-6F57-008F-AED3E901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9CF6CC-119B-A6B5-E049-D3A25F5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4A9AE2-F253-1535-A0B7-3AD513C6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11395-3854-CD5A-9E8E-604AE2EF5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E12AA2-07A9-9192-6614-85DF76A6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0268A-5021-A084-C9A1-B872AFF26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0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7B9C9BA-15B9-5EEA-C6BB-C58C19BE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7" y="27987"/>
            <a:ext cx="10321293" cy="6262964"/>
          </a:xfrm>
          <a:prstGeom prst="rect">
            <a:avLst/>
          </a:prstGeom>
        </p:spPr>
      </p:pic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C0C58639-C8D9-F2A9-DDFA-BAE009A7964A}"/>
              </a:ext>
            </a:extLst>
          </p:cNvPr>
          <p:cNvGrpSpPr/>
          <p:nvPr/>
        </p:nvGrpSpPr>
        <p:grpSpPr>
          <a:xfrm>
            <a:off x="1027560" y="1951463"/>
            <a:ext cx="9460037" cy="4411669"/>
            <a:chOff x="1027560" y="1951463"/>
            <a:chExt cx="9460037" cy="4411669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9E44BA5-123F-0AC3-5CF1-481C7C4241F5}"/>
                </a:ext>
              </a:extLst>
            </p:cNvPr>
            <p:cNvGrpSpPr/>
            <p:nvPr/>
          </p:nvGrpSpPr>
          <p:grpSpPr>
            <a:xfrm>
              <a:off x="3557417" y="5211388"/>
              <a:ext cx="266710" cy="616093"/>
              <a:chOff x="1616927" y="2252546"/>
              <a:chExt cx="379141" cy="1360449"/>
            </a:xfrm>
          </p:grpSpPr>
          <p:sp>
            <p:nvSpPr>
              <p:cNvPr id="3" name="Smile 2">
                <a:extLst>
                  <a:ext uri="{FF2B5EF4-FFF2-40B4-BE49-F238E27FC236}">
                    <a16:creationId xmlns:a16="http://schemas.microsoft.com/office/drawing/2014/main" id="{06FAAD34-0CAF-783C-A27A-1193B5E2B3EE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" name="Connettore diritto 3">
                <a:extLst>
                  <a:ext uri="{FF2B5EF4-FFF2-40B4-BE49-F238E27FC236}">
                    <a16:creationId xmlns:a16="http://schemas.microsoft.com/office/drawing/2014/main" id="{C4F3882B-2AFB-749D-9292-35CBA98F114B}"/>
                  </a:ext>
                </a:extLst>
              </p:cNvPr>
              <p:cNvCxnSpPr>
                <a:stCxn id="3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0ADE6550-9882-F5FC-DF55-134669B09EAD}"/>
                  </a:ext>
                </a:extLst>
              </p:cNvPr>
              <p:cNvCxnSpPr>
                <a:stCxn id="3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09533424-3394-61D4-4E29-39FC540DCE97}"/>
                  </a:ext>
                </a:extLst>
              </p:cNvPr>
              <p:cNvCxnSpPr>
                <a:stCxn id="3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7C229DDF-A967-275B-94A4-9D2CD4ED8BA2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0A2C3883-F9D7-19C4-4FC7-A9A629C380AB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12BEB5C-F608-3F0A-C0D1-F452C2694FB7}"/>
                </a:ext>
              </a:extLst>
            </p:cNvPr>
            <p:cNvGrpSpPr/>
            <p:nvPr/>
          </p:nvGrpSpPr>
          <p:grpSpPr>
            <a:xfrm>
              <a:off x="1464523" y="4608514"/>
              <a:ext cx="256918" cy="749572"/>
              <a:chOff x="1616927" y="2252546"/>
              <a:chExt cx="379141" cy="1360449"/>
            </a:xfrm>
          </p:grpSpPr>
          <p:sp>
            <p:nvSpPr>
              <p:cNvPr id="11" name="Smile 10">
                <a:extLst>
                  <a:ext uri="{FF2B5EF4-FFF2-40B4-BE49-F238E27FC236}">
                    <a16:creationId xmlns:a16="http://schemas.microsoft.com/office/drawing/2014/main" id="{73F15B66-62DB-B07A-EB35-CF5F43E16C66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3E8854D6-82B7-F792-48A6-FA3F21A7D501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1735EC2A-51A6-C376-DE94-9D5678395DE6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A7DD678-C655-793B-41E4-0CD3C972D376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2B33774B-AE93-D783-03F6-61EF65688403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380682A9-0775-2E27-AA96-E4D84ADFA9C9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F786EBE-284A-610F-C6D8-64D46826DFB5}"/>
                </a:ext>
              </a:extLst>
            </p:cNvPr>
            <p:cNvGrpSpPr/>
            <p:nvPr/>
          </p:nvGrpSpPr>
          <p:grpSpPr>
            <a:xfrm>
              <a:off x="2119513" y="4781348"/>
              <a:ext cx="300982" cy="744741"/>
              <a:chOff x="1616927" y="2252546"/>
              <a:chExt cx="379141" cy="1360449"/>
            </a:xfrm>
          </p:grpSpPr>
          <p:sp>
            <p:nvSpPr>
              <p:cNvPr id="18" name="Smile 17">
                <a:extLst>
                  <a:ext uri="{FF2B5EF4-FFF2-40B4-BE49-F238E27FC236}">
                    <a16:creationId xmlns:a16="http://schemas.microsoft.com/office/drawing/2014/main" id="{C672E14A-2592-627F-7F3C-1F3E434378B6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FBC2155F-9383-0B7A-5634-D9EED6A10831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48C9C7F3-9AF0-009C-C8B4-BFA093E1F7BC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203D1A30-F362-03DC-3BE8-2285E859E156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CDB1D2B0-C54C-B9C8-8376-4BF466F49754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59B50CF4-A638-3E01-555F-21331923F031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E20AFB9-74B9-B82F-4CB9-7447873CDA99}"/>
                </a:ext>
              </a:extLst>
            </p:cNvPr>
            <p:cNvGrpSpPr/>
            <p:nvPr/>
          </p:nvGrpSpPr>
          <p:grpSpPr>
            <a:xfrm>
              <a:off x="2846807" y="5089792"/>
              <a:ext cx="300982" cy="759318"/>
              <a:chOff x="1616927" y="2252546"/>
              <a:chExt cx="379141" cy="1360449"/>
            </a:xfrm>
          </p:grpSpPr>
          <p:sp>
            <p:nvSpPr>
              <p:cNvPr id="25" name="Smile 24">
                <a:extLst>
                  <a:ext uri="{FF2B5EF4-FFF2-40B4-BE49-F238E27FC236}">
                    <a16:creationId xmlns:a16="http://schemas.microsoft.com/office/drawing/2014/main" id="{65415D1D-05D6-111A-D390-B3B383C6D768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22E66B9C-60C0-8879-F2C5-E0A53489D88E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770D7FDD-3059-901D-B97B-9CF2F6D5EA08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A396ECCA-1F90-0750-D0A1-891A17194E7C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95D84BC6-1E88-8C1C-0093-DE68D979E160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DBA8BB0E-E6A6-087D-7896-D34B7E5332D9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27E67D3D-3EEC-E38F-753B-54C36884FF3D}"/>
                </a:ext>
              </a:extLst>
            </p:cNvPr>
            <p:cNvGrpSpPr/>
            <p:nvPr/>
          </p:nvGrpSpPr>
          <p:grpSpPr>
            <a:xfrm>
              <a:off x="4249810" y="5030064"/>
              <a:ext cx="277350" cy="769155"/>
              <a:chOff x="1616927" y="2252546"/>
              <a:chExt cx="379141" cy="1360449"/>
            </a:xfrm>
          </p:grpSpPr>
          <p:sp>
            <p:nvSpPr>
              <p:cNvPr id="32" name="Smile 31">
                <a:extLst>
                  <a:ext uri="{FF2B5EF4-FFF2-40B4-BE49-F238E27FC236}">
                    <a16:creationId xmlns:a16="http://schemas.microsoft.com/office/drawing/2014/main" id="{A5582D8C-A390-7702-9401-BDC23EE80627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2D87602B-CDB4-080E-6D11-CE7F6FC76EF5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>
                <a:extLst>
                  <a:ext uri="{FF2B5EF4-FFF2-40B4-BE49-F238E27FC236}">
                    <a16:creationId xmlns:a16="http://schemas.microsoft.com/office/drawing/2014/main" id="{B97ACCF3-2CE2-9FE6-AC7E-758BF12F5EE3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76ED0118-62E7-419F-14B8-BB239DD8448A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6D49126B-8199-22A6-5DC3-AE12F6021E59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3B30F8DD-A68E-C680-457D-723D82285F58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5344B2A0-4973-615B-0437-47C322B6752E}"/>
                </a:ext>
              </a:extLst>
            </p:cNvPr>
            <p:cNvCxnSpPr/>
            <p:nvPr/>
          </p:nvCxnSpPr>
          <p:spPr>
            <a:xfrm flipV="1">
              <a:off x="1923205" y="4396507"/>
              <a:ext cx="1103348" cy="267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B376ABCD-5D35-1C75-C9F0-80D1EE245221}"/>
                </a:ext>
              </a:extLst>
            </p:cNvPr>
            <p:cNvCxnSpPr/>
            <p:nvPr/>
          </p:nvCxnSpPr>
          <p:spPr>
            <a:xfrm flipV="1">
              <a:off x="2485512" y="4597426"/>
              <a:ext cx="680916" cy="34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592162EA-66C9-A298-67AA-0A70EFC93B8F}"/>
                </a:ext>
              </a:extLst>
            </p:cNvPr>
            <p:cNvCxnSpPr/>
            <p:nvPr/>
          </p:nvCxnSpPr>
          <p:spPr>
            <a:xfrm flipV="1">
              <a:off x="3212250" y="4586846"/>
              <a:ext cx="266710" cy="52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55B5D109-9E3E-5D1F-DD0C-E0B295A2F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772" y="4617761"/>
              <a:ext cx="0" cy="49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2F38671D-A4DC-0FA4-9141-D338EA74CE9C}"/>
                </a:ext>
              </a:extLst>
            </p:cNvPr>
            <p:cNvCxnSpPr/>
            <p:nvPr/>
          </p:nvCxnSpPr>
          <p:spPr>
            <a:xfrm flipH="1" flipV="1">
              <a:off x="3933940" y="4597430"/>
              <a:ext cx="327800" cy="34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C9B1ED9-ABF5-26EF-8512-AF21256052D4}"/>
                </a:ext>
              </a:extLst>
            </p:cNvPr>
            <p:cNvSpPr txBox="1"/>
            <p:nvPr/>
          </p:nvSpPr>
          <p:spPr>
            <a:xfrm>
              <a:off x="1027560" y="5395237"/>
              <a:ext cx="101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Bambini 1-10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EAF0F2DB-93AB-1C03-F808-C82D7FC8474B}"/>
                </a:ext>
              </a:extLst>
            </p:cNvPr>
            <p:cNvSpPr txBox="1"/>
            <p:nvPr/>
          </p:nvSpPr>
          <p:spPr>
            <a:xfrm>
              <a:off x="1807578" y="5629572"/>
              <a:ext cx="832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scuole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C0224BA2-9F9F-EB30-619A-2F76441ED94B}"/>
                </a:ext>
              </a:extLst>
            </p:cNvPr>
            <p:cNvSpPr txBox="1"/>
            <p:nvPr/>
          </p:nvSpPr>
          <p:spPr>
            <a:xfrm>
              <a:off x="2530207" y="5839912"/>
              <a:ext cx="839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disabili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BD0BBE1C-E972-C230-4869-2683AC79E87B}"/>
                </a:ext>
              </a:extLst>
            </p:cNvPr>
            <p:cNvSpPr txBox="1"/>
            <p:nvPr/>
          </p:nvSpPr>
          <p:spPr>
            <a:xfrm>
              <a:off x="3314654" y="5883359"/>
              <a:ext cx="885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gruppi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CC911907-4297-8B02-A875-9C3337B44EBF}"/>
                </a:ext>
              </a:extLst>
            </p:cNvPr>
            <p:cNvSpPr txBox="1"/>
            <p:nvPr/>
          </p:nvSpPr>
          <p:spPr>
            <a:xfrm>
              <a:off x="3984833" y="5839912"/>
              <a:ext cx="100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Adulti da 60 in poi</a:t>
              </a: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69508A49-03FE-1CC0-B145-8D6FE18008E1}"/>
                </a:ext>
              </a:extLst>
            </p:cNvPr>
            <p:cNvSpPr/>
            <p:nvPr/>
          </p:nvSpPr>
          <p:spPr>
            <a:xfrm>
              <a:off x="8326244" y="5455635"/>
              <a:ext cx="1193180" cy="4878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15234336-45A0-9EF3-54E3-4B612A87B705}"/>
                </a:ext>
              </a:extLst>
            </p:cNvPr>
            <p:cNvCxnSpPr/>
            <p:nvPr/>
          </p:nvCxnSpPr>
          <p:spPr>
            <a:xfrm flipH="1">
              <a:off x="8017727" y="5001108"/>
              <a:ext cx="390293" cy="7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EDE8DBDB-3963-0AB3-6400-4CDE33544804}"/>
                </a:ext>
              </a:extLst>
            </p:cNvPr>
            <p:cNvCxnSpPr/>
            <p:nvPr/>
          </p:nvCxnSpPr>
          <p:spPr>
            <a:xfrm flipH="1" flipV="1">
              <a:off x="8073483" y="5526089"/>
              <a:ext cx="252761" cy="166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3EFCEFCD-01C5-E1AE-2356-32B02F75711F}"/>
                </a:ext>
              </a:extLst>
            </p:cNvPr>
            <p:cNvSpPr/>
            <p:nvPr/>
          </p:nvSpPr>
          <p:spPr>
            <a:xfrm>
              <a:off x="8513308" y="4715808"/>
              <a:ext cx="1193180" cy="4878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3D8CF653-90BE-6B07-DD8E-9EE79C4A4DDA}"/>
                </a:ext>
              </a:extLst>
            </p:cNvPr>
            <p:cNvSpPr txBox="1"/>
            <p:nvPr/>
          </p:nvSpPr>
          <p:spPr>
            <a:xfrm>
              <a:off x="8598898" y="4698106"/>
              <a:ext cx="1492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Verifica documento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CF837B7-6189-E3D5-33A7-E561D3C7AAD1}"/>
                </a:ext>
              </a:extLst>
            </p:cNvPr>
            <p:cNvSpPr txBox="1"/>
            <p:nvPr/>
          </p:nvSpPr>
          <p:spPr>
            <a:xfrm>
              <a:off x="8408020" y="5455635"/>
              <a:ext cx="1266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Verifica </a:t>
              </a:r>
              <a:r>
                <a:rPr lang="it-IT" sz="1400" dirty="0" err="1"/>
                <a:t>num</a:t>
              </a:r>
              <a:r>
                <a:rPr lang="it-IT" sz="1400" dirty="0"/>
                <a:t>. persone</a:t>
              </a:r>
            </a:p>
          </p:txBody>
        </p:sp>
        <p:sp>
          <p:nvSpPr>
            <p:cNvPr id="85" name="Triangolo isoscele 84">
              <a:extLst>
                <a:ext uri="{FF2B5EF4-FFF2-40B4-BE49-F238E27FC236}">
                  <a16:creationId xmlns:a16="http://schemas.microsoft.com/office/drawing/2014/main" id="{17242C2C-8EFA-CE74-E727-43DCFA6AB8D2}"/>
                </a:ext>
              </a:extLst>
            </p:cNvPr>
            <p:cNvSpPr/>
            <p:nvPr/>
          </p:nvSpPr>
          <p:spPr>
            <a:xfrm rot="4196058">
              <a:off x="2902943" y="4332661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Triangolo isoscele 85">
              <a:extLst>
                <a:ext uri="{FF2B5EF4-FFF2-40B4-BE49-F238E27FC236}">
                  <a16:creationId xmlns:a16="http://schemas.microsoft.com/office/drawing/2014/main" id="{A174DCA0-8890-0D0E-A654-F65467F00AC2}"/>
                </a:ext>
              </a:extLst>
            </p:cNvPr>
            <p:cNvSpPr/>
            <p:nvPr/>
          </p:nvSpPr>
          <p:spPr>
            <a:xfrm rot="3598666">
              <a:off x="3054446" y="4542356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Triangolo isoscele 86">
              <a:extLst>
                <a:ext uri="{FF2B5EF4-FFF2-40B4-BE49-F238E27FC236}">
                  <a16:creationId xmlns:a16="http://schemas.microsoft.com/office/drawing/2014/main" id="{64660E43-165D-6199-19B8-880FCF645531}"/>
                </a:ext>
              </a:extLst>
            </p:cNvPr>
            <p:cNvSpPr/>
            <p:nvPr/>
          </p:nvSpPr>
          <p:spPr>
            <a:xfrm rot="1453709">
              <a:off x="3378682" y="4526965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DFCA8287-26A7-AF72-DF28-2ED30EF0B151}"/>
                </a:ext>
              </a:extLst>
            </p:cNvPr>
            <p:cNvSpPr/>
            <p:nvPr/>
          </p:nvSpPr>
          <p:spPr>
            <a:xfrm>
              <a:off x="7554467" y="2346174"/>
              <a:ext cx="1287093" cy="4878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83A79119-732E-BAB8-AA65-649ADBCBA90D}"/>
                </a:ext>
              </a:extLst>
            </p:cNvPr>
            <p:cNvSpPr txBox="1"/>
            <p:nvPr/>
          </p:nvSpPr>
          <p:spPr>
            <a:xfrm>
              <a:off x="7794177" y="2310770"/>
              <a:ext cx="1354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Acquisto online</a:t>
              </a:r>
            </a:p>
          </p:txBody>
        </p: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8A63EB0E-A11D-E400-AACF-5884EED164B5}"/>
                </a:ext>
              </a:extLst>
            </p:cNvPr>
            <p:cNvCxnSpPr/>
            <p:nvPr/>
          </p:nvCxnSpPr>
          <p:spPr>
            <a:xfrm flipV="1">
              <a:off x="7794177" y="2858214"/>
              <a:ext cx="223550" cy="487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23061636-5553-F782-3C67-7C25D350D0A3}"/>
                </a:ext>
              </a:extLst>
            </p:cNvPr>
            <p:cNvSpPr txBox="1"/>
            <p:nvPr/>
          </p:nvSpPr>
          <p:spPr>
            <a:xfrm>
              <a:off x="7170234" y="2865126"/>
              <a:ext cx="90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extend</a:t>
              </a:r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670C5220-69E3-CA6E-1A80-DCD458BE0CE6}"/>
                </a:ext>
              </a:extLst>
            </p:cNvPr>
            <p:cNvSpPr/>
            <p:nvPr/>
          </p:nvSpPr>
          <p:spPr>
            <a:xfrm>
              <a:off x="3603476" y="4534565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Triangolo isoscele 95">
              <a:extLst>
                <a:ext uri="{FF2B5EF4-FFF2-40B4-BE49-F238E27FC236}">
                  <a16:creationId xmlns:a16="http://schemas.microsoft.com/office/drawing/2014/main" id="{C1574411-153B-8837-9325-2F1FB6790915}"/>
                </a:ext>
              </a:extLst>
            </p:cNvPr>
            <p:cNvSpPr/>
            <p:nvPr/>
          </p:nvSpPr>
          <p:spPr>
            <a:xfrm rot="19040952">
              <a:off x="3854301" y="4544419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Triangolo isoscele 96">
              <a:extLst>
                <a:ext uri="{FF2B5EF4-FFF2-40B4-BE49-F238E27FC236}">
                  <a16:creationId xmlns:a16="http://schemas.microsoft.com/office/drawing/2014/main" id="{749BDE5A-FC06-2063-D5E5-6ED8808CEC10}"/>
                </a:ext>
              </a:extLst>
            </p:cNvPr>
            <p:cNvSpPr/>
            <p:nvPr/>
          </p:nvSpPr>
          <p:spPr>
            <a:xfrm rot="15354423">
              <a:off x="7979909" y="4992289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Triangolo isoscele 97">
              <a:extLst>
                <a:ext uri="{FF2B5EF4-FFF2-40B4-BE49-F238E27FC236}">
                  <a16:creationId xmlns:a16="http://schemas.microsoft.com/office/drawing/2014/main" id="{E0DF36D1-46A9-DCE8-B642-043360621773}"/>
                </a:ext>
              </a:extLst>
            </p:cNvPr>
            <p:cNvSpPr/>
            <p:nvPr/>
          </p:nvSpPr>
          <p:spPr>
            <a:xfrm rot="17531698">
              <a:off x="7989560" y="5486716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7E2413A2-812F-8789-2393-64BE2B3B18FD}"/>
                </a:ext>
              </a:extLst>
            </p:cNvPr>
            <p:cNvSpPr/>
            <p:nvPr/>
          </p:nvSpPr>
          <p:spPr>
            <a:xfrm>
              <a:off x="8841560" y="1951463"/>
              <a:ext cx="1492590" cy="523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EC4C1207-BB10-820E-33B0-39B975F3CB79}"/>
                </a:ext>
              </a:extLst>
            </p:cNvPr>
            <p:cNvSpPr txBox="1"/>
            <p:nvPr/>
          </p:nvSpPr>
          <p:spPr>
            <a:xfrm>
              <a:off x="8995007" y="2058759"/>
              <a:ext cx="149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prenotazioni</a:t>
              </a: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04FEF89C-A684-8F91-598A-EBC60DD8B4F0}"/>
                </a:ext>
              </a:extLst>
            </p:cNvPr>
            <p:cNvSpPr txBox="1"/>
            <p:nvPr/>
          </p:nvSpPr>
          <p:spPr>
            <a:xfrm>
              <a:off x="8697426" y="2790137"/>
              <a:ext cx="90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extend</a:t>
              </a:r>
              <a:endParaRPr lang="it-IT" dirty="0"/>
            </a:p>
          </p:txBody>
        </p: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247AC652-4F6E-1FA7-EFE1-6CFDC111F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6577" y="2551614"/>
              <a:ext cx="1411280" cy="94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820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Natale</dc:creator>
  <cp:lastModifiedBy>Martina Natale</cp:lastModifiedBy>
  <cp:revision>2</cp:revision>
  <dcterms:created xsi:type="dcterms:W3CDTF">2025-02-24T08:56:49Z</dcterms:created>
  <dcterms:modified xsi:type="dcterms:W3CDTF">2025-02-24T09:34:07Z</dcterms:modified>
</cp:coreProperties>
</file>