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FEC06-0B52-3720-C8BB-EE32A24B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771BC-FAE7-015C-4034-CA7F2D2D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6A2F5-ADF1-566C-2E7E-6EC05B41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4A729-2781-DD1E-3AB7-B080C77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34543-951F-39EC-455F-5259C3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41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478F68-75B6-6F03-4277-48E3A489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05B0A4-FB52-85EC-DC90-34249116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B9E942-F285-BC59-6E2E-6CBCA530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A887E-A14E-2157-234B-839CB1AD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1A71A-B171-B630-B293-9BD23D1B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30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329E29-2575-F394-0C00-3A99C0D9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786EFD-8D83-9D82-55DF-6A8D84A8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045CA8-5EBE-DEBB-359C-B37D2EA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717D6-F9C6-8501-788B-CAD6D8B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4E5E1A-57EA-7750-A61F-DA494EC1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0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6C57D-B0EB-D938-A910-698F59B4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12DA0-B78D-1305-65BB-D8B980BE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11013E-0331-F281-D86E-C6299124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C03-097D-A691-D11D-C18F72D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E8F974-A795-3253-D7C4-AF3BB23D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3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5FD64-C083-313C-987D-F08964DC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02DD9-B068-F5E8-9BD8-E93A8328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9441F-E13D-C27D-8281-9A341BB9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13ED8-364C-AA10-3F4E-D9EBB2F4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088B03-B991-5E9B-09A9-2CCE48C5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6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C7DE5-1F55-0C4C-FCF1-693E8E4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A49F2-7C9B-9E21-7F2F-F86D4839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A3A6F6-0F3E-11AF-04F1-B221BC30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9DB7D-2CBF-7C93-A5D5-2078257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447FE0-D5B3-4094-3692-B5FA57CD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35B6B6-26C9-F904-5A29-7AB63F19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2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F14C6-2B63-F736-F71B-8782D47C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2D604-05CB-0CA5-B8B2-CE2697C0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04EAAC-F6FF-9D8D-ECA5-8E86266B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ABB8E-D94C-D195-4402-A78C8DD97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21F8AE-74A7-4177-B13D-5993DC39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7217A2-401B-9999-C52B-89C36D7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B9251D-D1F7-DC86-793F-E5345367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B8875BD-6E40-C6F1-1F10-16A4EC1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21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0F633-5D33-6DD8-75E6-2C1F441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D5E4FD-0232-4398-E914-3D681B5A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0A781-BE37-13A8-0C85-D485DF7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F135D5-7276-32E8-80FF-FBDBE321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6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8F3676-5A57-2957-8A63-AE1EFCCB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B1A027-6B8F-4ECC-CCC3-752036D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D7DB5F-4FDE-4374-0B6E-E21F70A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3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01AA6-230E-BB22-349C-7E5C992E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6E779-FA0E-F8ED-7286-CBA23F4F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7FF5AE-6C1F-B1FD-AD73-29BF8904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42A728-9104-B952-1F41-7E05BD26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EC68A9-4DEF-C0CF-3E85-B463D33A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AF01EC-C6E1-4557-3B0E-30A04C24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0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1DFAF-954C-2ED9-C644-5C159A51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7E511C-2D9B-A88E-88C9-D1B38300F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3FC80F-8087-7DCD-246E-BF85D415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19F562-BA4D-6372-9DF7-B5763007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5B65E8-7C8F-D852-26B6-5F600E16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D6B9C1-BECB-6F57-008F-AED3E901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9CF6CC-119B-A6B5-E049-D3A25F5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4A9AE2-F253-1535-A0B7-3AD513C6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11395-3854-CD5A-9E8E-604AE2EF5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E12AA2-07A9-9192-6614-85DF76A65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0268A-5021-A084-C9A1-B872AFF26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0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7B9C9BA-15B9-5EEA-C6BB-C58C19BE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3" y="305104"/>
            <a:ext cx="10321293" cy="62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0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Natale</dc:creator>
  <cp:lastModifiedBy>Martina Natale</cp:lastModifiedBy>
  <cp:revision>1</cp:revision>
  <dcterms:created xsi:type="dcterms:W3CDTF">2025-02-24T08:56:49Z</dcterms:created>
  <dcterms:modified xsi:type="dcterms:W3CDTF">2025-02-24T08:57:29Z</dcterms:modified>
</cp:coreProperties>
</file>