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9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5940f65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5940f65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5940f65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5940f65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5940f65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5940f65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5940f65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5940f65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0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9275" y="1757088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595325" y="113250"/>
            <a:ext cx="1818900" cy="23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/>
              <a:t>Search AppLaunch &amp; open windows</a:t>
            </a:r>
            <a:endParaRPr sz="600"/>
          </a:p>
        </p:txBody>
      </p:sp>
      <p:sp>
        <p:nvSpPr>
          <p:cNvPr id="56" name="Google Shape;56;p13"/>
          <p:cNvSpPr/>
          <p:nvPr/>
        </p:nvSpPr>
        <p:spPr>
          <a:xfrm>
            <a:off x="162775" y="516650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871" y="621850"/>
            <a:ext cx="1074304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75" y="621849"/>
            <a:ext cx="783151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950" y="621838"/>
            <a:ext cx="1115650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623" y="1868411"/>
            <a:ext cx="1074300" cy="70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3375" y="1868400"/>
            <a:ext cx="1115650" cy="6489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62775" y="2997525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0449" y="3111274"/>
            <a:ext cx="1115650" cy="6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4225" y="3145756"/>
            <a:ext cx="1074300" cy="66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1200" y="3091618"/>
            <a:ext cx="1115650" cy="67791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98175" y="516650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98175" y="175708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98175" y="299753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407125" y="1811825"/>
            <a:ext cx="1231500" cy="759900"/>
          </a:xfrm>
          <a:prstGeom prst="roundRect">
            <a:avLst>
              <a:gd name="adj" fmla="val 12110"/>
            </a:avLst>
          </a:prstGeom>
          <a:solidFill>
            <a:srgbClr val="4285F4">
              <a:alpha val="43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11">
            <a:alphaModFix/>
          </a:blip>
          <a:srcRect l="13218" t="2777" r="11075" b="10971"/>
          <a:stretch/>
        </p:blipFill>
        <p:spPr>
          <a:xfrm>
            <a:off x="7549825" y="3871325"/>
            <a:ext cx="1594175" cy="1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159275" y="1757088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95325" y="113250"/>
            <a:ext cx="1818900" cy="23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/>
              <a:t>Search AppLaunch &amp; open windows</a:t>
            </a:r>
            <a:endParaRPr sz="600"/>
          </a:p>
        </p:txBody>
      </p:sp>
      <p:sp>
        <p:nvSpPr>
          <p:cNvPr id="98" name="Google Shape;98;p15"/>
          <p:cNvSpPr/>
          <p:nvPr/>
        </p:nvSpPr>
        <p:spPr>
          <a:xfrm>
            <a:off x="162775" y="516650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871" y="621850"/>
            <a:ext cx="1074304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75" y="621849"/>
            <a:ext cx="783151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950" y="621838"/>
            <a:ext cx="1115650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623" y="1868411"/>
            <a:ext cx="1074300" cy="70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3375" y="1868400"/>
            <a:ext cx="1115650" cy="648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162775" y="2997525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0449" y="3111274"/>
            <a:ext cx="1115650" cy="6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4225" y="3145756"/>
            <a:ext cx="1074300" cy="66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1200" y="3091618"/>
            <a:ext cx="1115650" cy="677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198175" y="516650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98175" y="175708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98175" y="299753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407125" y="1811825"/>
            <a:ext cx="1231500" cy="759900"/>
          </a:xfrm>
          <a:prstGeom prst="roundRect">
            <a:avLst>
              <a:gd name="adj" fmla="val 12110"/>
            </a:avLst>
          </a:prstGeom>
          <a:solidFill>
            <a:srgbClr val="4285F4">
              <a:alpha val="43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11">
            <a:alphaModFix/>
          </a:blip>
          <a:srcRect l="13218" t="2777" r="11075" b="10971"/>
          <a:stretch/>
        </p:blipFill>
        <p:spPr>
          <a:xfrm>
            <a:off x="7549825" y="3871325"/>
            <a:ext cx="1594175" cy="13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BB07C72-BA45-41A7-A220-E81DA1F5EC1E}"/>
              </a:ext>
            </a:extLst>
          </p:cNvPr>
          <p:cNvSpPr/>
          <p:nvPr/>
        </p:nvSpPr>
        <p:spPr>
          <a:xfrm>
            <a:off x="7488000" y="4399025"/>
            <a:ext cx="590400" cy="59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👉 </a:t>
            </a:r>
            <a:endParaRPr lang="en-D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17223 L -2.77778E-6 -4.3209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58 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32099E-6 L 0.05816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8 0.00092 L -0.16493 0.244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6 0.00278 L -1.66667E-6 -3.0864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3 0.24444 L -0.33038 0.241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11" grpId="2" animBg="1"/>
      <p:bldP spid="2" grpId="0" animBg="1"/>
      <p:bldP spid="2" grpId="1" animBg="1"/>
      <p:bldP spid="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59275" y="1757088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595325" y="113250"/>
            <a:ext cx="1818900" cy="23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/>
              <a:t>Search AppLaunch &amp; open windows</a:t>
            </a:r>
            <a:endParaRPr sz="600"/>
          </a:p>
        </p:txBody>
      </p:sp>
      <p:sp>
        <p:nvSpPr>
          <p:cNvPr id="119" name="Google Shape;119;p16"/>
          <p:cNvSpPr/>
          <p:nvPr/>
        </p:nvSpPr>
        <p:spPr>
          <a:xfrm>
            <a:off x="162775" y="516650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871" y="621850"/>
            <a:ext cx="1074304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75" y="621849"/>
            <a:ext cx="783151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950" y="621838"/>
            <a:ext cx="1115650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623" y="1868411"/>
            <a:ext cx="1074300" cy="70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3375" y="1868400"/>
            <a:ext cx="1115650" cy="648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162775" y="2997525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0449" y="3111274"/>
            <a:ext cx="1115650" cy="6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4225" y="3145756"/>
            <a:ext cx="1074300" cy="66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1200" y="3091618"/>
            <a:ext cx="1115650" cy="677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198175" y="516650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98175" y="175708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98175" y="299753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3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11">
            <a:alphaModFix/>
          </a:blip>
          <a:srcRect l="13218" t="2777" r="11075" b="10971"/>
          <a:stretch/>
        </p:blipFill>
        <p:spPr>
          <a:xfrm>
            <a:off x="7549825" y="3871325"/>
            <a:ext cx="1594175" cy="13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nter Key Billeder, stock-fotos og -vektorer | Shutterstock">
            <a:extLst>
              <a:ext uri="{FF2B5EF4-FFF2-40B4-BE49-F238E27FC236}">
                <a16:creationId xmlns:a16="http://schemas.microsoft.com/office/drawing/2014/main" id="{59F61DA9-B784-462B-98ED-7867D4E3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662113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51AF0C6-32CB-496E-B0A3-2418FE390416}"/>
              </a:ext>
            </a:extLst>
          </p:cNvPr>
          <p:cNvSpPr/>
          <p:nvPr/>
        </p:nvSpPr>
        <p:spPr>
          <a:xfrm>
            <a:off x="4002638" y="1939575"/>
            <a:ext cx="590400" cy="59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👉 </a:t>
            </a:r>
            <a:endParaRPr lang="en-D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5 -0.05741 L 0.01354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59275" y="1757088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595325" y="113250"/>
            <a:ext cx="1818900" cy="23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/>
              <a:t>Search AppLaunch &amp; open windows</a:t>
            </a:r>
            <a:endParaRPr sz="600"/>
          </a:p>
        </p:txBody>
      </p:sp>
      <p:sp>
        <p:nvSpPr>
          <p:cNvPr id="140" name="Google Shape;140;p17"/>
          <p:cNvSpPr/>
          <p:nvPr/>
        </p:nvSpPr>
        <p:spPr>
          <a:xfrm>
            <a:off x="162775" y="516650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871" y="621850"/>
            <a:ext cx="1074304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75" y="621849"/>
            <a:ext cx="783151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950" y="621838"/>
            <a:ext cx="1115650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623" y="1868411"/>
            <a:ext cx="1074300" cy="70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3375" y="1868400"/>
            <a:ext cx="1115650" cy="648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162775" y="2997525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0449" y="3111274"/>
            <a:ext cx="1115650" cy="6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4225" y="3145756"/>
            <a:ext cx="1074300" cy="66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1200" y="3091618"/>
            <a:ext cx="1115650" cy="677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198175" y="516650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98175" y="175708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98175" y="299753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3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11">
            <a:alphaModFix/>
          </a:blip>
          <a:srcRect l="13218" t="2777" r="11075" b="10971"/>
          <a:stretch/>
        </p:blipFill>
        <p:spPr>
          <a:xfrm>
            <a:off x="7549825" y="3871325"/>
            <a:ext cx="1594175" cy="1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59275" y="1757088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595325" y="113250"/>
            <a:ext cx="1818900" cy="23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/>
              <a:t>Search AppLaunch &amp; open windows</a:t>
            </a:r>
            <a:endParaRPr sz="600"/>
          </a:p>
        </p:txBody>
      </p:sp>
      <p:sp>
        <p:nvSpPr>
          <p:cNvPr id="140" name="Google Shape;140;p17"/>
          <p:cNvSpPr/>
          <p:nvPr/>
        </p:nvSpPr>
        <p:spPr>
          <a:xfrm>
            <a:off x="162775" y="516650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871" y="621850"/>
            <a:ext cx="1074304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75" y="621849"/>
            <a:ext cx="783151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950" y="621838"/>
            <a:ext cx="1115650" cy="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623" y="1868411"/>
            <a:ext cx="1074300" cy="70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3375" y="1868400"/>
            <a:ext cx="1115650" cy="648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162775" y="2997525"/>
            <a:ext cx="8691000" cy="1118100"/>
          </a:xfrm>
          <a:prstGeom prst="roundRect">
            <a:avLst>
              <a:gd name="adj" fmla="val 16667"/>
            </a:avLst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0449" y="3111274"/>
            <a:ext cx="1115650" cy="6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4225" y="3145756"/>
            <a:ext cx="1074300" cy="66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00" y="0"/>
            <a:ext cx="9007200" cy="50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198175" y="516650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98175" y="175708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98175" y="2997538"/>
            <a:ext cx="83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600">
                <a:solidFill>
                  <a:schemeClr val="lt1"/>
                </a:solidFill>
              </a:rPr>
              <a:t>Desktop 3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11">
            <a:alphaModFix/>
          </a:blip>
          <a:srcRect l="13218" t="2777" r="11075" b="10971"/>
          <a:stretch/>
        </p:blipFill>
        <p:spPr>
          <a:xfrm>
            <a:off x="7549825" y="3871325"/>
            <a:ext cx="1594175" cy="130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740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02899 0.151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7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 Bidstrup Andersen (EAAMARBA)</cp:lastModifiedBy>
  <cp:revision>6</cp:revision>
  <dcterms:modified xsi:type="dcterms:W3CDTF">2021-06-02T06:28:21Z</dcterms:modified>
</cp:coreProperties>
</file>