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E7A"/>
    <a:srgbClr val="EE7ECE"/>
    <a:srgbClr val="FF826D"/>
    <a:srgbClr val="82F6A9"/>
    <a:srgbClr val="54F29B"/>
    <a:srgbClr val="79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7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774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77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6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28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38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596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31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89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67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56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3CFE-93EE-4BEF-B044-514A1CCE5F37}" type="datetimeFigureOut">
              <a:rPr lang="en-DK" smtClean="0"/>
              <a:t>18/12/2020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70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BFA72C-FED9-48E3-9C79-601B9C9C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49" y="342900"/>
            <a:ext cx="10972800" cy="61722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FCE188-5D99-4012-A8F9-A5167873FBA8}"/>
              </a:ext>
            </a:extLst>
          </p:cNvPr>
          <p:cNvGrpSpPr/>
          <p:nvPr/>
        </p:nvGrpSpPr>
        <p:grpSpPr>
          <a:xfrm>
            <a:off x="4724742" y="687897"/>
            <a:ext cx="7751424" cy="4521664"/>
            <a:chOff x="4724742" y="687897"/>
            <a:chExt cx="7751424" cy="452166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BE0F0A7-1DE4-4E56-BB34-BC397202E798}"/>
                </a:ext>
              </a:extLst>
            </p:cNvPr>
            <p:cNvGrpSpPr/>
            <p:nvPr/>
          </p:nvGrpSpPr>
          <p:grpSpPr>
            <a:xfrm>
              <a:off x="4724742" y="687897"/>
              <a:ext cx="7751424" cy="4521664"/>
              <a:chOff x="1820411" y="687897"/>
              <a:chExt cx="7751424" cy="452166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B26787-8B36-4C5E-9185-DCE670A3145A}"/>
                  </a:ext>
                </a:extLst>
              </p:cNvPr>
              <p:cNvSpPr/>
              <p:nvPr/>
            </p:nvSpPr>
            <p:spPr>
              <a:xfrm>
                <a:off x="1820411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FBB11F-C4ED-41CC-AD4B-CA59FCA6E2B4}"/>
                  </a:ext>
                </a:extLst>
              </p:cNvPr>
              <p:cNvSpPr/>
              <p:nvPr/>
            </p:nvSpPr>
            <p:spPr>
              <a:xfrm>
                <a:off x="3112315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3CD349-BFE2-4520-8EE6-095D96267606}"/>
                  </a:ext>
                </a:extLst>
              </p:cNvPr>
              <p:cNvSpPr/>
              <p:nvPr/>
            </p:nvSpPr>
            <p:spPr>
              <a:xfrm>
                <a:off x="1820411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600CCA-167B-407A-AA5E-B73193374082}"/>
                  </a:ext>
                </a:extLst>
              </p:cNvPr>
              <p:cNvSpPr/>
              <p:nvPr/>
            </p:nvSpPr>
            <p:spPr>
              <a:xfrm>
                <a:off x="2466363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4E5C4C-88DA-441A-9FAA-CD5B5E8C3D00}"/>
                  </a:ext>
                </a:extLst>
              </p:cNvPr>
              <p:cNvSpPr/>
              <p:nvPr/>
            </p:nvSpPr>
            <p:spPr>
              <a:xfrm>
                <a:off x="3112315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F8D46F-E6C8-4705-8BC5-DE572DCB4B16}"/>
                  </a:ext>
                </a:extLst>
              </p:cNvPr>
              <p:cNvSpPr/>
              <p:nvPr/>
            </p:nvSpPr>
            <p:spPr>
              <a:xfrm>
                <a:off x="3758267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865AF8-6187-453E-A584-2551C6F9E22B}"/>
                  </a:ext>
                </a:extLst>
              </p:cNvPr>
              <p:cNvSpPr/>
              <p:nvPr/>
            </p:nvSpPr>
            <p:spPr>
              <a:xfrm>
                <a:off x="4404219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BB1EE4-82ED-467D-A614-C2D4C21E8E3A}"/>
                  </a:ext>
                </a:extLst>
              </p:cNvPr>
              <p:cNvSpPr/>
              <p:nvPr/>
            </p:nvSpPr>
            <p:spPr>
              <a:xfrm>
                <a:off x="5050171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063E4E-8D8C-400F-849B-A6AEF888046D}"/>
                  </a:ext>
                </a:extLst>
              </p:cNvPr>
              <p:cNvSpPr/>
              <p:nvPr/>
            </p:nvSpPr>
            <p:spPr>
              <a:xfrm>
                <a:off x="3758267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27027E-96E7-4FEF-A62E-9396AEC55A5C}"/>
                  </a:ext>
                </a:extLst>
              </p:cNvPr>
              <p:cNvSpPr/>
              <p:nvPr/>
            </p:nvSpPr>
            <p:spPr>
              <a:xfrm>
                <a:off x="4404219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77A331-763C-45B6-95DA-D1037E8A70EA}"/>
                  </a:ext>
                </a:extLst>
              </p:cNvPr>
              <p:cNvSpPr/>
              <p:nvPr/>
            </p:nvSpPr>
            <p:spPr>
              <a:xfrm>
                <a:off x="6342075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0E565B-7AD7-4446-AEA1-DF4BE0687DF1}"/>
                  </a:ext>
                </a:extLst>
              </p:cNvPr>
              <p:cNvSpPr/>
              <p:nvPr/>
            </p:nvSpPr>
            <p:spPr>
              <a:xfrm>
                <a:off x="6988027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5E1829-65FC-4FF6-B7A5-18DC0AF891EC}"/>
                  </a:ext>
                </a:extLst>
              </p:cNvPr>
              <p:cNvSpPr/>
              <p:nvPr/>
            </p:nvSpPr>
            <p:spPr>
              <a:xfrm>
                <a:off x="5696123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612A10-9EED-4D6D-86A3-58B3271AEDDE}"/>
                  </a:ext>
                </a:extLst>
              </p:cNvPr>
              <p:cNvSpPr/>
              <p:nvPr/>
            </p:nvSpPr>
            <p:spPr>
              <a:xfrm>
                <a:off x="6342075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9EC878-BB35-4843-9D4B-BF323542829B}"/>
                  </a:ext>
                </a:extLst>
              </p:cNvPr>
              <p:cNvSpPr/>
              <p:nvPr/>
            </p:nvSpPr>
            <p:spPr>
              <a:xfrm>
                <a:off x="6988027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85E259-7E5A-4981-9292-6CA506CEFCA2}"/>
                  </a:ext>
                </a:extLst>
              </p:cNvPr>
              <p:cNvSpPr/>
              <p:nvPr/>
            </p:nvSpPr>
            <p:spPr>
              <a:xfrm>
                <a:off x="7633979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55077E-CCE0-4C4B-95B8-D03AE90E2A62}"/>
                  </a:ext>
                </a:extLst>
              </p:cNvPr>
              <p:cNvSpPr/>
              <p:nvPr/>
            </p:nvSpPr>
            <p:spPr>
              <a:xfrm>
                <a:off x="8279931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D74DA5-E786-4E65-AEC4-B8CF4DB9C8E2}"/>
                  </a:ext>
                </a:extLst>
              </p:cNvPr>
              <p:cNvSpPr/>
              <p:nvPr/>
            </p:nvSpPr>
            <p:spPr>
              <a:xfrm>
                <a:off x="8925883" y="68789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50B7C1-86CE-4A83-B993-11A0E429BCA0}"/>
                  </a:ext>
                </a:extLst>
              </p:cNvPr>
              <p:cNvSpPr/>
              <p:nvPr/>
            </p:nvSpPr>
            <p:spPr>
              <a:xfrm>
                <a:off x="7633979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EA64D5-911E-464B-910F-7085FEE0E51C}"/>
                  </a:ext>
                </a:extLst>
              </p:cNvPr>
              <p:cNvSpPr/>
              <p:nvPr/>
            </p:nvSpPr>
            <p:spPr>
              <a:xfrm>
                <a:off x="8279931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E68A2DA-3CDC-4931-9E05-B98E4415A8CF}"/>
                  </a:ext>
                </a:extLst>
              </p:cNvPr>
              <p:cNvSpPr/>
              <p:nvPr/>
            </p:nvSpPr>
            <p:spPr>
              <a:xfrm>
                <a:off x="8925883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C9CD25-F966-4B93-A96C-4AD8A8DBD3F4}"/>
                  </a:ext>
                </a:extLst>
              </p:cNvPr>
              <p:cNvSpPr/>
              <p:nvPr/>
            </p:nvSpPr>
            <p:spPr>
              <a:xfrm>
                <a:off x="5696123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C7EF69-4BA2-4261-B8B8-F10A54B6C366}"/>
                  </a:ext>
                </a:extLst>
              </p:cNvPr>
              <p:cNvSpPr/>
              <p:nvPr/>
            </p:nvSpPr>
            <p:spPr>
              <a:xfrm>
                <a:off x="1820411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EBD0CA-E57A-42E8-8D98-B1DF1C5A5DE6}"/>
                  </a:ext>
                </a:extLst>
              </p:cNvPr>
              <p:cNvSpPr/>
              <p:nvPr/>
            </p:nvSpPr>
            <p:spPr>
              <a:xfrm>
                <a:off x="3112315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7EEEB7-D82A-435E-B46F-39043288EDA6}"/>
                  </a:ext>
                </a:extLst>
              </p:cNvPr>
              <p:cNvSpPr/>
              <p:nvPr/>
            </p:nvSpPr>
            <p:spPr>
              <a:xfrm>
                <a:off x="3758267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272DC14-DEB7-446B-AE1C-7A2B7EEE7B4E}"/>
                  </a:ext>
                </a:extLst>
              </p:cNvPr>
              <p:cNvSpPr/>
              <p:nvPr/>
            </p:nvSpPr>
            <p:spPr>
              <a:xfrm>
                <a:off x="4404219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77AE2B-239A-4A84-B05F-64083631B6FD}"/>
                  </a:ext>
                </a:extLst>
              </p:cNvPr>
              <p:cNvSpPr/>
              <p:nvPr/>
            </p:nvSpPr>
            <p:spPr>
              <a:xfrm>
                <a:off x="6342075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BD4650-5DAE-4C22-A608-54782804EEA3}"/>
                  </a:ext>
                </a:extLst>
              </p:cNvPr>
              <p:cNvSpPr/>
              <p:nvPr/>
            </p:nvSpPr>
            <p:spPr>
              <a:xfrm>
                <a:off x="6988027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CBDA02B-5483-424F-8976-753C284EE9F1}"/>
                  </a:ext>
                </a:extLst>
              </p:cNvPr>
              <p:cNvSpPr/>
              <p:nvPr/>
            </p:nvSpPr>
            <p:spPr>
              <a:xfrm>
                <a:off x="7633979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63AC8A-0867-401D-9BBB-0485484A82CE}"/>
                  </a:ext>
                </a:extLst>
              </p:cNvPr>
              <p:cNvSpPr/>
              <p:nvPr/>
            </p:nvSpPr>
            <p:spPr>
              <a:xfrm>
                <a:off x="8279931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6C6398-4AD5-4221-B7D9-E34A832C9001}"/>
                  </a:ext>
                </a:extLst>
              </p:cNvPr>
              <p:cNvSpPr/>
              <p:nvPr/>
            </p:nvSpPr>
            <p:spPr>
              <a:xfrm>
                <a:off x="8925883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085D16-2F45-45F3-8B2C-7189E947700A}"/>
                  </a:ext>
                </a:extLst>
              </p:cNvPr>
              <p:cNvSpPr/>
              <p:nvPr/>
            </p:nvSpPr>
            <p:spPr>
              <a:xfrm>
                <a:off x="5696123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7B6ACE2-F7FC-4E10-B4E3-5C9C92C25AB9}"/>
                  </a:ext>
                </a:extLst>
              </p:cNvPr>
              <p:cNvSpPr/>
              <p:nvPr/>
            </p:nvSpPr>
            <p:spPr>
              <a:xfrm>
                <a:off x="1820411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280E68-7B57-4A61-AB54-737FCFF8ED71}"/>
                  </a:ext>
                </a:extLst>
              </p:cNvPr>
              <p:cNvSpPr/>
              <p:nvPr/>
            </p:nvSpPr>
            <p:spPr>
              <a:xfrm>
                <a:off x="5050171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BF63596-3D4F-4538-ACED-EB6A51F2CC58}"/>
                  </a:ext>
                </a:extLst>
              </p:cNvPr>
              <p:cNvSpPr/>
              <p:nvPr/>
            </p:nvSpPr>
            <p:spPr>
              <a:xfrm>
                <a:off x="6342075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AC05CF3-DC5C-42E1-B037-5724655B8F59}"/>
                  </a:ext>
                </a:extLst>
              </p:cNvPr>
              <p:cNvSpPr/>
              <p:nvPr/>
            </p:nvSpPr>
            <p:spPr>
              <a:xfrm>
                <a:off x="6988027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3602EC-60F8-426E-83B1-F9FB080CAA66}"/>
                  </a:ext>
                </a:extLst>
              </p:cNvPr>
              <p:cNvSpPr/>
              <p:nvPr/>
            </p:nvSpPr>
            <p:spPr>
              <a:xfrm>
                <a:off x="8925883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FC7B9D4-CE02-4562-B7B4-E81244E9A2B0}"/>
                  </a:ext>
                </a:extLst>
              </p:cNvPr>
              <p:cNvSpPr/>
              <p:nvPr/>
            </p:nvSpPr>
            <p:spPr>
              <a:xfrm>
                <a:off x="1820411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CCD65EB-860D-4F64-99F8-3AF8FF5F839B}"/>
                  </a:ext>
                </a:extLst>
              </p:cNvPr>
              <p:cNvSpPr/>
              <p:nvPr/>
            </p:nvSpPr>
            <p:spPr>
              <a:xfrm>
                <a:off x="2466363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8C335DA-51E4-4B78-AE66-47C09B9E6436}"/>
                  </a:ext>
                </a:extLst>
              </p:cNvPr>
              <p:cNvSpPr/>
              <p:nvPr/>
            </p:nvSpPr>
            <p:spPr>
              <a:xfrm>
                <a:off x="3758267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7014070-96A6-46F9-942E-8062F580C80D}"/>
                  </a:ext>
                </a:extLst>
              </p:cNvPr>
              <p:cNvSpPr/>
              <p:nvPr/>
            </p:nvSpPr>
            <p:spPr>
              <a:xfrm>
                <a:off x="4404219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65DEE49-8A8E-42E8-B695-B13DBF783A42}"/>
                  </a:ext>
                </a:extLst>
              </p:cNvPr>
              <p:cNvSpPr/>
              <p:nvPr/>
            </p:nvSpPr>
            <p:spPr>
              <a:xfrm>
                <a:off x="5050171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CE6E181-CECE-45FA-A3BC-FC5C75E6F517}"/>
                  </a:ext>
                </a:extLst>
              </p:cNvPr>
              <p:cNvSpPr/>
              <p:nvPr/>
            </p:nvSpPr>
            <p:spPr>
              <a:xfrm>
                <a:off x="6342075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424B96A-6CE6-4FCF-910C-4FE839FACCB2}"/>
                  </a:ext>
                </a:extLst>
              </p:cNvPr>
              <p:cNvSpPr/>
              <p:nvPr/>
            </p:nvSpPr>
            <p:spPr>
              <a:xfrm>
                <a:off x="8925883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AE971CF-5B17-4CA9-B6DB-8D64936685C1}"/>
                  </a:ext>
                </a:extLst>
              </p:cNvPr>
              <p:cNvSpPr/>
              <p:nvPr/>
            </p:nvSpPr>
            <p:spPr>
              <a:xfrm>
                <a:off x="5696123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71E55EC-B6CE-40CF-AD3A-FEE70BC5C83B}"/>
                  </a:ext>
                </a:extLst>
              </p:cNvPr>
              <p:cNvSpPr/>
              <p:nvPr/>
            </p:nvSpPr>
            <p:spPr>
              <a:xfrm>
                <a:off x="1820411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FE76EE5-221B-471A-A094-5491C7AC2BDB}"/>
                  </a:ext>
                </a:extLst>
              </p:cNvPr>
              <p:cNvSpPr/>
              <p:nvPr/>
            </p:nvSpPr>
            <p:spPr>
              <a:xfrm>
                <a:off x="2466363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A3F0B63-7B90-4E4F-9CFE-3D2DD26D0A8F}"/>
                  </a:ext>
                </a:extLst>
              </p:cNvPr>
              <p:cNvSpPr/>
              <p:nvPr/>
            </p:nvSpPr>
            <p:spPr>
              <a:xfrm>
                <a:off x="3112315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CDE10F-CF6A-4F05-9FF6-87DD0D638524}"/>
                  </a:ext>
                </a:extLst>
              </p:cNvPr>
              <p:cNvSpPr/>
              <p:nvPr/>
            </p:nvSpPr>
            <p:spPr>
              <a:xfrm>
                <a:off x="3758267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5BD7BDA-A1D0-40F3-94C1-108A17B49592}"/>
                  </a:ext>
                </a:extLst>
              </p:cNvPr>
              <p:cNvSpPr/>
              <p:nvPr/>
            </p:nvSpPr>
            <p:spPr>
              <a:xfrm>
                <a:off x="5050171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CCCFF06-7A01-4CB7-B664-562DE0A2F79F}"/>
                  </a:ext>
                </a:extLst>
              </p:cNvPr>
              <p:cNvSpPr/>
              <p:nvPr/>
            </p:nvSpPr>
            <p:spPr>
              <a:xfrm>
                <a:off x="6342075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69F08A-5B5F-430B-8099-9D890F107F6D}"/>
                  </a:ext>
                </a:extLst>
              </p:cNvPr>
              <p:cNvSpPr/>
              <p:nvPr/>
            </p:nvSpPr>
            <p:spPr>
              <a:xfrm>
                <a:off x="8925883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A9C9B63-B05A-45CB-BFA8-CC93D2DC990A}"/>
                  </a:ext>
                </a:extLst>
              </p:cNvPr>
              <p:cNvSpPr/>
              <p:nvPr/>
            </p:nvSpPr>
            <p:spPr>
              <a:xfrm>
                <a:off x="5696123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182C34-84F9-45F0-A991-7BD30F31165C}"/>
                  </a:ext>
                </a:extLst>
              </p:cNvPr>
              <p:cNvSpPr/>
              <p:nvPr/>
            </p:nvSpPr>
            <p:spPr>
              <a:xfrm>
                <a:off x="1820411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B4D9EC2-7FD6-4FDB-8DC9-86A6B752E7D1}"/>
                  </a:ext>
                </a:extLst>
              </p:cNvPr>
              <p:cNvSpPr/>
              <p:nvPr/>
            </p:nvSpPr>
            <p:spPr>
              <a:xfrm>
                <a:off x="2466363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A3BC5C-FE98-4752-9C52-5EB0C19D306F}"/>
                  </a:ext>
                </a:extLst>
              </p:cNvPr>
              <p:cNvSpPr/>
              <p:nvPr/>
            </p:nvSpPr>
            <p:spPr>
              <a:xfrm>
                <a:off x="3112315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5E7B7AD-38F1-4AEA-A38D-B7086AE764EF}"/>
                  </a:ext>
                </a:extLst>
              </p:cNvPr>
              <p:cNvSpPr/>
              <p:nvPr/>
            </p:nvSpPr>
            <p:spPr>
              <a:xfrm>
                <a:off x="3758267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92961B-72E4-4987-A533-A27FF49310BA}"/>
                  </a:ext>
                </a:extLst>
              </p:cNvPr>
              <p:cNvSpPr/>
              <p:nvPr/>
            </p:nvSpPr>
            <p:spPr>
              <a:xfrm>
                <a:off x="4404219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B921E59-DEA1-4DC6-B5DE-80714A7A780A}"/>
                  </a:ext>
                </a:extLst>
              </p:cNvPr>
              <p:cNvSpPr/>
              <p:nvPr/>
            </p:nvSpPr>
            <p:spPr>
              <a:xfrm>
                <a:off x="5050171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C72C6E-B567-434A-A8E5-D3A75D36EEBF}"/>
                  </a:ext>
                </a:extLst>
              </p:cNvPr>
              <p:cNvSpPr/>
              <p:nvPr/>
            </p:nvSpPr>
            <p:spPr>
              <a:xfrm>
                <a:off x="5696123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2EDEA0-079F-4992-B6BD-E3EA6EAC8C44}"/>
                  </a:ext>
                </a:extLst>
              </p:cNvPr>
              <p:cNvSpPr/>
              <p:nvPr/>
            </p:nvSpPr>
            <p:spPr>
              <a:xfrm>
                <a:off x="6342075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2514465-01DA-423D-9F4B-8141A97A5F7E}"/>
                  </a:ext>
                </a:extLst>
              </p:cNvPr>
              <p:cNvSpPr/>
              <p:nvPr/>
            </p:nvSpPr>
            <p:spPr>
              <a:xfrm>
                <a:off x="6988027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A1C70A7-9CF5-4568-BFE2-81FD1EDE2875}"/>
                  </a:ext>
                </a:extLst>
              </p:cNvPr>
              <p:cNvSpPr/>
              <p:nvPr/>
            </p:nvSpPr>
            <p:spPr>
              <a:xfrm>
                <a:off x="7633979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5CEAA59-2E11-4D66-8B79-EC15B68F7871}"/>
                  </a:ext>
                </a:extLst>
              </p:cNvPr>
              <p:cNvSpPr/>
              <p:nvPr/>
            </p:nvSpPr>
            <p:spPr>
              <a:xfrm>
                <a:off x="8279931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D771B82-3141-41A8-B2C1-4A2C91211D66}"/>
                  </a:ext>
                </a:extLst>
              </p:cNvPr>
              <p:cNvSpPr/>
              <p:nvPr/>
            </p:nvSpPr>
            <p:spPr>
              <a:xfrm>
                <a:off x="8925883" y="456360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C0ACD32-77C6-40B6-81B9-5A077E5D59FC}"/>
                  </a:ext>
                </a:extLst>
              </p:cNvPr>
              <p:cNvSpPr/>
              <p:nvPr/>
            </p:nvSpPr>
            <p:spPr>
              <a:xfrm>
                <a:off x="2466363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31762FA-9415-4D08-9207-F38CC209429A}"/>
                  </a:ext>
                </a:extLst>
              </p:cNvPr>
              <p:cNvSpPr/>
              <p:nvPr/>
            </p:nvSpPr>
            <p:spPr>
              <a:xfrm>
                <a:off x="2466363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CD30DC2-E0C2-4EEF-82A2-EA186FFF2EBC}"/>
                  </a:ext>
                </a:extLst>
              </p:cNvPr>
              <p:cNvSpPr/>
              <p:nvPr/>
            </p:nvSpPr>
            <p:spPr>
              <a:xfrm>
                <a:off x="2466363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F3AC9FA-3BBE-4E2A-99DE-987ED9E7D95D}"/>
                  </a:ext>
                </a:extLst>
              </p:cNvPr>
              <p:cNvSpPr/>
              <p:nvPr/>
            </p:nvSpPr>
            <p:spPr>
              <a:xfrm>
                <a:off x="5050171" y="1333849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4B0703A-E92C-40BF-A5B8-DB83CF40B270}"/>
                  </a:ext>
                </a:extLst>
              </p:cNvPr>
              <p:cNvSpPr/>
              <p:nvPr/>
            </p:nvSpPr>
            <p:spPr>
              <a:xfrm>
                <a:off x="5050171" y="1979801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305EEC9-AE79-47AE-9B2C-12785CB46E52}"/>
                  </a:ext>
                </a:extLst>
              </p:cNvPr>
              <p:cNvSpPr/>
              <p:nvPr/>
            </p:nvSpPr>
            <p:spPr>
              <a:xfrm>
                <a:off x="5696123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8E02D3-BCD0-43B1-8A28-3B159FC3BDFF}"/>
                  </a:ext>
                </a:extLst>
              </p:cNvPr>
              <p:cNvSpPr/>
              <p:nvPr/>
            </p:nvSpPr>
            <p:spPr>
              <a:xfrm>
                <a:off x="4404219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E82BFB-A039-4570-A45E-B52BAE901AB0}"/>
                  </a:ext>
                </a:extLst>
              </p:cNvPr>
              <p:cNvSpPr/>
              <p:nvPr/>
            </p:nvSpPr>
            <p:spPr>
              <a:xfrm>
                <a:off x="6988027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2FCBE81-AC1E-43B3-81D8-F6E236445B4B}"/>
                  </a:ext>
                </a:extLst>
              </p:cNvPr>
              <p:cNvSpPr/>
              <p:nvPr/>
            </p:nvSpPr>
            <p:spPr>
              <a:xfrm>
                <a:off x="7633979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D76811E-AE7B-45FD-A589-844E2AAB0E00}"/>
                  </a:ext>
                </a:extLst>
              </p:cNvPr>
              <p:cNvSpPr/>
              <p:nvPr/>
            </p:nvSpPr>
            <p:spPr>
              <a:xfrm>
                <a:off x="8279931" y="3917657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F86794F-2DD4-4296-808B-3B1E4172F773}"/>
                  </a:ext>
                </a:extLst>
              </p:cNvPr>
              <p:cNvSpPr/>
              <p:nvPr/>
            </p:nvSpPr>
            <p:spPr>
              <a:xfrm>
                <a:off x="6988027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C99F44B-3E17-4983-A0F5-D6B14FF6864F}"/>
                  </a:ext>
                </a:extLst>
              </p:cNvPr>
              <p:cNvSpPr/>
              <p:nvPr/>
            </p:nvSpPr>
            <p:spPr>
              <a:xfrm>
                <a:off x="7633979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3B37DA3-8460-4086-B313-78A73F03B460}"/>
                  </a:ext>
                </a:extLst>
              </p:cNvPr>
              <p:cNvSpPr/>
              <p:nvPr/>
            </p:nvSpPr>
            <p:spPr>
              <a:xfrm>
                <a:off x="8279931" y="3271705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E9C267-0A50-4249-B25F-4F19CF7CEDA1}"/>
                  </a:ext>
                </a:extLst>
              </p:cNvPr>
              <p:cNvSpPr/>
              <p:nvPr/>
            </p:nvSpPr>
            <p:spPr>
              <a:xfrm>
                <a:off x="7633979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BAC7AD-A724-4819-82FA-34FF77866172}"/>
                  </a:ext>
                </a:extLst>
              </p:cNvPr>
              <p:cNvSpPr/>
              <p:nvPr/>
            </p:nvSpPr>
            <p:spPr>
              <a:xfrm>
                <a:off x="8279931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4A30614-1F9D-4932-BC5B-CBC20C312ACC}"/>
                  </a:ext>
                </a:extLst>
              </p:cNvPr>
              <p:cNvGrpSpPr/>
              <p:nvPr/>
            </p:nvGrpSpPr>
            <p:grpSpPr>
              <a:xfrm>
                <a:off x="3112315" y="2625753"/>
                <a:ext cx="645952" cy="645952"/>
                <a:chOff x="3112315" y="2625753"/>
                <a:chExt cx="645952" cy="64595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D069908-0174-4924-BD07-98C828030168}"/>
                    </a:ext>
                  </a:extLst>
                </p:cNvPr>
                <p:cNvSpPr/>
                <p:nvPr/>
              </p:nvSpPr>
              <p:spPr>
                <a:xfrm>
                  <a:off x="3112315" y="2625753"/>
                  <a:ext cx="645952" cy="6459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B7538DA-B2D2-4A29-8643-5B88F23E65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1" r="25331" b="13519"/>
                <a:stretch/>
              </p:blipFill>
              <p:spPr>
                <a:xfrm>
                  <a:off x="3324077" y="2753787"/>
                  <a:ext cx="222428" cy="389884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7368666-73AD-4A50-B2EF-63175D0376CA}"/>
                  </a:ext>
                </a:extLst>
              </p:cNvPr>
              <p:cNvGrpSpPr/>
              <p:nvPr/>
            </p:nvGrpSpPr>
            <p:grpSpPr>
              <a:xfrm>
                <a:off x="3112315" y="3271705"/>
                <a:ext cx="645952" cy="645952"/>
                <a:chOff x="3112315" y="2625753"/>
                <a:chExt cx="645952" cy="645952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E297F77-5AD9-486F-8041-97EE14413371}"/>
                    </a:ext>
                  </a:extLst>
                </p:cNvPr>
                <p:cNvSpPr/>
                <p:nvPr/>
              </p:nvSpPr>
              <p:spPr>
                <a:xfrm>
                  <a:off x="3112315" y="2625753"/>
                  <a:ext cx="645952" cy="6459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54CDA943-9803-42B7-98E3-B81B7038C8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1" r="25331" b="13519"/>
                <a:stretch/>
              </p:blipFill>
              <p:spPr>
                <a:xfrm>
                  <a:off x="3324077" y="2753787"/>
                  <a:ext cx="222428" cy="38988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EFDBB42-9ACD-40C0-926A-26D6C8F1C767}"/>
                  </a:ext>
                </a:extLst>
              </p:cNvPr>
              <p:cNvGrpSpPr/>
              <p:nvPr/>
            </p:nvGrpSpPr>
            <p:grpSpPr>
              <a:xfrm>
                <a:off x="3758267" y="2625753"/>
                <a:ext cx="645952" cy="645952"/>
                <a:chOff x="3758267" y="2625753"/>
                <a:chExt cx="645952" cy="64595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ACBC99B-C459-4DEC-B5D3-3EEE41F05850}"/>
                    </a:ext>
                  </a:extLst>
                </p:cNvPr>
                <p:cNvSpPr/>
                <p:nvPr/>
              </p:nvSpPr>
              <p:spPr>
                <a:xfrm>
                  <a:off x="3758267" y="2625753"/>
                  <a:ext cx="645952" cy="6459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27E942A6-2776-42DC-86FA-2A7A73E2EE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1" r="25331" b="13519"/>
                <a:stretch/>
              </p:blipFill>
              <p:spPr>
                <a:xfrm>
                  <a:off x="3970029" y="2753787"/>
                  <a:ext cx="222428" cy="389884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8C134DE-DB00-461A-98F7-8C757F9D33EA}"/>
                  </a:ext>
                </a:extLst>
              </p:cNvPr>
              <p:cNvGrpSpPr/>
              <p:nvPr/>
            </p:nvGrpSpPr>
            <p:grpSpPr>
              <a:xfrm>
                <a:off x="4404219" y="2625753"/>
                <a:ext cx="645952" cy="645952"/>
                <a:chOff x="4404219" y="2625753"/>
                <a:chExt cx="645952" cy="64595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7342E7-3604-4F94-A8B6-AFEA62D0EC1A}"/>
                    </a:ext>
                  </a:extLst>
                </p:cNvPr>
                <p:cNvSpPr/>
                <p:nvPr/>
              </p:nvSpPr>
              <p:spPr>
                <a:xfrm>
                  <a:off x="4404219" y="2625753"/>
                  <a:ext cx="645952" cy="6459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2594BFE3-06AA-4E28-BEA9-97829582B5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1" r="25331" b="13519"/>
                <a:stretch/>
              </p:blipFill>
              <p:spPr>
                <a:xfrm>
                  <a:off x="4615981" y="2753787"/>
                  <a:ext cx="222428" cy="389884"/>
                </a:xfrm>
                <a:prstGeom prst="rect">
                  <a:avLst/>
                </a:prstGeom>
              </p:spPr>
            </p:pic>
          </p:grp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69ECA2D-5D12-43AB-A118-EB6C212D9AB2}"/>
                  </a:ext>
                </a:extLst>
              </p:cNvPr>
              <p:cNvSpPr/>
              <p:nvPr/>
            </p:nvSpPr>
            <p:spPr>
              <a:xfrm>
                <a:off x="6591300" y="2252879"/>
                <a:ext cx="152400" cy="152400"/>
              </a:xfrm>
              <a:prstGeom prst="ellipse">
                <a:avLst/>
              </a:prstGeom>
              <a:solidFill>
                <a:srgbClr val="82F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3BD4917-1751-43EB-8C0C-64E36B30EBC7}"/>
                  </a:ext>
                </a:extLst>
              </p:cNvPr>
              <p:cNvSpPr/>
              <p:nvPr/>
            </p:nvSpPr>
            <p:spPr>
              <a:xfrm>
                <a:off x="7237252" y="2252879"/>
                <a:ext cx="152400" cy="152400"/>
              </a:xfrm>
              <a:prstGeom prst="ellipse">
                <a:avLst/>
              </a:prstGeom>
              <a:solidFill>
                <a:srgbClr val="82F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AB9F746-50E7-408D-963D-16D8B52DD688}"/>
                  </a:ext>
                </a:extLst>
              </p:cNvPr>
              <p:cNvSpPr/>
              <p:nvPr/>
            </p:nvSpPr>
            <p:spPr>
              <a:xfrm>
                <a:off x="6591300" y="2872529"/>
                <a:ext cx="152400" cy="152400"/>
              </a:xfrm>
              <a:prstGeom prst="ellipse">
                <a:avLst/>
              </a:prstGeom>
              <a:solidFill>
                <a:srgbClr val="82F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566E79B-6F60-4117-AA19-307F55500F15}"/>
                  </a:ext>
                </a:extLst>
              </p:cNvPr>
              <p:cNvSpPr/>
              <p:nvPr/>
            </p:nvSpPr>
            <p:spPr>
              <a:xfrm>
                <a:off x="7237252" y="2872529"/>
                <a:ext cx="152400" cy="152400"/>
              </a:xfrm>
              <a:prstGeom prst="ellipse">
                <a:avLst/>
              </a:prstGeom>
              <a:solidFill>
                <a:srgbClr val="82F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0DF31B7-6B32-408A-9B24-5C8701AB1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69" t="6944" r="24167" b="18472"/>
              <a:stretch/>
            </p:blipFill>
            <p:spPr>
              <a:xfrm>
                <a:off x="6519727" y="3382160"/>
                <a:ext cx="290648" cy="427866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6A082D1-B17C-4275-9CAC-ECA0D5A3291A}"/>
                </a:ext>
              </a:extLst>
            </p:cNvPr>
            <p:cNvGrpSpPr/>
            <p:nvPr/>
          </p:nvGrpSpPr>
          <p:grpSpPr>
            <a:xfrm>
              <a:off x="4724742" y="687897"/>
              <a:ext cx="968928" cy="968928"/>
              <a:chOff x="4724742" y="687897"/>
              <a:chExt cx="968928" cy="96892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713AAB5B-CFB7-4E56-8ED5-D39640EC10B9}"/>
                  </a:ext>
                </a:extLst>
              </p:cNvPr>
              <p:cNvCxnSpPr>
                <a:endCxn id="4" idx="1"/>
              </p:cNvCxnSpPr>
              <p:nvPr/>
            </p:nvCxnSpPr>
            <p:spPr>
              <a:xfrm>
                <a:off x="4724742" y="687897"/>
                <a:ext cx="0" cy="96892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00B283D-E97E-4193-BACC-FC9A23605B7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4724742" y="687897"/>
                <a:ext cx="968928" cy="0"/>
              </a:xfrm>
              <a:prstGeom prst="straightConnector1">
                <a:avLst/>
              </a:prstGeom>
              <a:ln w="57150">
                <a:solidFill>
                  <a:srgbClr val="1AEE7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00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4A036BF-35A8-40A4-A41E-C71EFD8FAB4F}"/>
              </a:ext>
            </a:extLst>
          </p:cNvPr>
          <p:cNvGrpSpPr/>
          <p:nvPr/>
        </p:nvGrpSpPr>
        <p:grpSpPr>
          <a:xfrm>
            <a:off x="8600454" y="1979801"/>
            <a:ext cx="1291904" cy="2583808"/>
            <a:chOff x="8600454" y="1979801"/>
            <a:chExt cx="1291904" cy="25838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7AE2B-239A-4A84-B05F-64083631B6FD}"/>
                </a:ext>
              </a:extLst>
            </p:cNvPr>
            <p:cNvSpPr/>
            <p:nvPr/>
          </p:nvSpPr>
          <p:spPr>
            <a:xfrm>
              <a:off x="9246406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085D16-2F45-45F3-8B2C-7189E947700A}"/>
                </a:ext>
              </a:extLst>
            </p:cNvPr>
            <p:cNvSpPr/>
            <p:nvPr/>
          </p:nvSpPr>
          <p:spPr>
            <a:xfrm>
              <a:off x="8600454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F63596-3D4F-4538-ACED-EB6A51F2CC58}"/>
                </a:ext>
              </a:extLst>
            </p:cNvPr>
            <p:cNvSpPr/>
            <p:nvPr/>
          </p:nvSpPr>
          <p:spPr>
            <a:xfrm>
              <a:off x="9246406" y="2625753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E6E181-CECE-45FA-A3BC-FC5C75E6F517}"/>
                </a:ext>
              </a:extLst>
            </p:cNvPr>
            <p:cNvSpPr/>
            <p:nvPr/>
          </p:nvSpPr>
          <p:spPr>
            <a:xfrm>
              <a:off x="9246406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E971CF-5B17-4CA9-B6DB-8D64936685C1}"/>
                </a:ext>
              </a:extLst>
            </p:cNvPr>
            <p:cNvSpPr/>
            <p:nvPr/>
          </p:nvSpPr>
          <p:spPr>
            <a:xfrm>
              <a:off x="8600454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CCCFF06-7A01-4CB7-B664-562DE0A2F79F}"/>
                </a:ext>
              </a:extLst>
            </p:cNvPr>
            <p:cNvSpPr/>
            <p:nvPr/>
          </p:nvSpPr>
          <p:spPr>
            <a:xfrm>
              <a:off x="9246406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9C9B63-B05A-45CB-BFA8-CC93D2DC990A}"/>
                </a:ext>
              </a:extLst>
            </p:cNvPr>
            <p:cNvSpPr/>
            <p:nvPr/>
          </p:nvSpPr>
          <p:spPr>
            <a:xfrm>
              <a:off x="8600454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AB9F746-50E7-408D-963D-16D8B52DD688}"/>
                </a:ext>
              </a:extLst>
            </p:cNvPr>
            <p:cNvSpPr/>
            <p:nvPr/>
          </p:nvSpPr>
          <p:spPr>
            <a:xfrm>
              <a:off x="9495631" y="2872529"/>
              <a:ext cx="152400" cy="152400"/>
            </a:xfrm>
            <a:prstGeom prst="ellipse">
              <a:avLst/>
            </a:prstGeom>
            <a:solidFill>
              <a:srgbClr val="82F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10DF31B7-6B32-408A-9B24-5C8701AB1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9" t="6944" r="24167" b="18472"/>
            <a:stretch/>
          </p:blipFill>
          <p:spPr>
            <a:xfrm>
              <a:off x="8778106" y="3382160"/>
              <a:ext cx="290648" cy="427866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5B57C4E-A344-4F30-A945-84E7F0FD1865}"/>
                </a:ext>
              </a:extLst>
            </p:cNvPr>
            <p:cNvSpPr/>
            <p:nvPr/>
          </p:nvSpPr>
          <p:spPr>
            <a:xfrm>
              <a:off x="8600454" y="2625753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6D9C279-E6AC-4871-AF33-1DD72ED4F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12" y="2240280"/>
              <a:ext cx="0" cy="1188721"/>
            </a:xfrm>
            <a:prstGeom prst="straightConnector1">
              <a:avLst/>
            </a:prstGeom>
            <a:ln w="28575">
              <a:solidFill>
                <a:srgbClr val="FF826D"/>
              </a:solidFill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04E2A1F-5F05-4819-87A3-F87127E65FB7}"/>
                </a:ext>
              </a:extLst>
            </p:cNvPr>
            <p:cNvCxnSpPr>
              <a:cxnSpLocks/>
            </p:cNvCxnSpPr>
            <p:nvPr/>
          </p:nvCxnSpPr>
          <p:spPr>
            <a:xfrm>
              <a:off x="8793212" y="2194560"/>
              <a:ext cx="959727" cy="0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1201EDF-59BA-40D8-B997-8369FBD85219}"/>
                </a:ext>
              </a:extLst>
            </p:cNvPr>
            <p:cNvCxnSpPr>
              <a:cxnSpLocks/>
            </p:cNvCxnSpPr>
            <p:nvPr/>
          </p:nvCxnSpPr>
          <p:spPr>
            <a:xfrm>
              <a:off x="9783419" y="2194560"/>
              <a:ext cx="0" cy="1615466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F3FFD5-A0FA-49E8-BB09-2B2B8BB81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0230" y="2302777"/>
              <a:ext cx="0" cy="1507251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2F62836-2A8F-4EFA-B2D7-5760BC5C0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430" y="2302777"/>
              <a:ext cx="716320" cy="0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6CA3BF1-6FAD-480A-9515-A75C38D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8923430" y="2362200"/>
              <a:ext cx="0" cy="1783080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8C3CF61-6FC4-4F1E-A543-2A61B1D17D1A}"/>
                </a:ext>
              </a:extLst>
            </p:cNvPr>
            <p:cNvCxnSpPr>
              <a:cxnSpLocks/>
            </p:cNvCxnSpPr>
            <p:nvPr/>
          </p:nvCxnSpPr>
          <p:spPr>
            <a:xfrm>
              <a:off x="9000331" y="4145280"/>
              <a:ext cx="281259" cy="0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37FEA89-F155-4E0E-A42A-D15B3A513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6038" y="3024929"/>
              <a:ext cx="0" cy="1120352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006BA64-175F-429A-ADB3-460C331E0CC0}"/>
                </a:ext>
              </a:extLst>
            </p:cNvPr>
            <p:cNvCxnSpPr>
              <a:cxnSpLocks/>
            </p:cNvCxnSpPr>
            <p:nvPr/>
          </p:nvCxnSpPr>
          <p:spPr>
            <a:xfrm>
              <a:off x="9471449" y="3024929"/>
              <a:ext cx="0" cy="1238564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04922F8-29F5-4F83-B2E7-F89F03F6E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4440" y="4263493"/>
              <a:ext cx="501598" cy="0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44CE1F5-B452-4D7A-BD7A-782CA1ABD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3212" y="3751975"/>
              <a:ext cx="1" cy="517568"/>
            </a:xfrm>
            <a:prstGeom prst="straightConnector1">
              <a:avLst/>
            </a:prstGeom>
            <a:ln w="28575">
              <a:solidFill>
                <a:srgbClr val="FF82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741AB2D-5F77-4E5E-BD62-5C33AA4A62E1}"/>
                </a:ext>
              </a:extLst>
            </p:cNvPr>
            <p:cNvSpPr/>
            <p:nvPr/>
          </p:nvSpPr>
          <p:spPr>
            <a:xfrm>
              <a:off x="9495631" y="3508905"/>
              <a:ext cx="152400" cy="152400"/>
            </a:xfrm>
            <a:prstGeom prst="ellipse">
              <a:avLst/>
            </a:prstGeom>
            <a:solidFill>
              <a:srgbClr val="82F6A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1358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AA0FD-AE39-41E9-9B6B-A81B2AE51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34473"/>
          <a:stretch/>
        </p:blipFill>
        <p:spPr>
          <a:xfrm>
            <a:off x="6005525" y="1562100"/>
            <a:ext cx="59896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1107AEB-9F3D-4E7A-BE80-1414D05EFD6A}"/>
              </a:ext>
            </a:extLst>
          </p:cNvPr>
          <p:cNvGrpSpPr/>
          <p:nvPr/>
        </p:nvGrpSpPr>
        <p:grpSpPr>
          <a:xfrm>
            <a:off x="1951757" y="457200"/>
            <a:ext cx="14097147" cy="5943600"/>
            <a:chOff x="2507670" y="457200"/>
            <a:chExt cx="14097147" cy="59436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BF524F-1E76-4E8C-915A-796C5C11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18" y="609600"/>
              <a:ext cx="5880956" cy="56388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5C8685-308C-437D-AFD8-FF7A19C1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4000"/>
                      </a14:imgEffect>
                      <a14:imgEffect>
                        <a14:brightnessContrast bright="6000" contras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351" y="457200"/>
              <a:ext cx="4630967" cy="594360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6A1F14-85BB-42A6-A9BD-DE17AB0B75E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2119969" y="5324475"/>
              <a:ext cx="3097682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37DA94-9A5F-4733-B0DC-9D1BAE281D80}"/>
                </a:ext>
              </a:extLst>
            </p:cNvPr>
            <p:cNvSpPr txBox="1"/>
            <p:nvPr/>
          </p:nvSpPr>
          <p:spPr>
            <a:xfrm>
              <a:off x="15217651" y="3949037"/>
              <a:ext cx="1387166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Color sensors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28EA3C-F274-4B87-8186-7FEDE10D945B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462727" y="4114800"/>
              <a:ext cx="3754924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9B3EDE-EC2E-4BD4-9EE9-E0AD83845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2268" y="4114800"/>
              <a:ext cx="0" cy="39370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E26CF-EE67-4AF9-8CDE-449667C58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6028" y="4114800"/>
              <a:ext cx="0" cy="142875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870A49-CD4E-4961-8205-DAD730046420}"/>
                </a:ext>
              </a:extLst>
            </p:cNvPr>
            <p:cNvSpPr txBox="1"/>
            <p:nvPr/>
          </p:nvSpPr>
          <p:spPr>
            <a:xfrm>
              <a:off x="15217651" y="5158712"/>
              <a:ext cx="1294191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Color sensor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53AE86-0950-4C7E-92E7-E2831CA37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5137" y="4218852"/>
              <a:ext cx="2897265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AFE54-A262-45DA-950C-1D3463A5E456}"/>
                </a:ext>
              </a:extLst>
            </p:cNvPr>
            <p:cNvSpPr txBox="1"/>
            <p:nvPr/>
          </p:nvSpPr>
          <p:spPr>
            <a:xfrm>
              <a:off x="2964527" y="4053089"/>
              <a:ext cx="1090610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Gyroscope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E5D40-28FB-431E-BB75-D405A6F0068E}"/>
                </a:ext>
              </a:extLst>
            </p:cNvPr>
            <p:cNvSpPr txBox="1"/>
            <p:nvPr/>
          </p:nvSpPr>
          <p:spPr>
            <a:xfrm>
              <a:off x="2663162" y="4551017"/>
              <a:ext cx="1391975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Large motors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D51093-4102-4D50-96D3-FD6F5CE45353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4055137" y="4716780"/>
              <a:ext cx="3440272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CD7308-5DE4-416D-AA04-A1D76448D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129" y="4716780"/>
              <a:ext cx="0" cy="316411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8FFBC5-9D38-4E6C-A152-A4F1F67D2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09" y="4716780"/>
              <a:ext cx="0" cy="316411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8B4F99-F3E1-466A-8F54-654094C3A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5137" y="2783752"/>
              <a:ext cx="2897265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1863A-F8E7-4A99-810F-DC18AD75C731}"/>
                </a:ext>
              </a:extLst>
            </p:cNvPr>
            <p:cNvSpPr txBox="1"/>
            <p:nvPr/>
          </p:nvSpPr>
          <p:spPr>
            <a:xfrm>
              <a:off x="2507670" y="2617989"/>
              <a:ext cx="1547467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EV3 Controller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9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13</cp:revision>
  <dcterms:created xsi:type="dcterms:W3CDTF">2020-11-26T15:42:24Z</dcterms:created>
  <dcterms:modified xsi:type="dcterms:W3CDTF">2020-12-18T15:38:16Z</dcterms:modified>
</cp:coreProperties>
</file>