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64" r:id="rId2"/>
    <p:sldId id="263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36E7F-7081-454A-83FB-7402A8F53471}" v="9" dt="2020-03-12T00:01:41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uyutupa Garcia" userId="89ce2f0b2d134a17" providerId="LiveId" clId="{B8536E7F-7081-454A-83FB-7402A8F53471}"/>
    <pc:docChg chg="undo custSel mod addSld delSld modSld">
      <pc:chgData name="Maria Cuyutupa Garcia" userId="89ce2f0b2d134a17" providerId="LiveId" clId="{B8536E7F-7081-454A-83FB-7402A8F53471}" dt="2020-03-12T00:03:55.461" v="393" actId="26606"/>
      <pc:docMkLst>
        <pc:docMk/>
      </pc:docMkLst>
      <pc:sldChg chg="delSp del delDesignElem">
        <pc:chgData name="Maria Cuyutupa Garcia" userId="89ce2f0b2d134a17" providerId="LiveId" clId="{B8536E7F-7081-454A-83FB-7402A8F53471}" dt="2020-03-11T23:59:16.344" v="315" actId="2696"/>
        <pc:sldMkLst>
          <pc:docMk/>
          <pc:sldMk cId="2492913594" sldId="256"/>
        </pc:sldMkLst>
        <pc:spChg chg="del">
          <ac:chgData name="Maria Cuyutupa Garcia" userId="89ce2f0b2d134a17" providerId="LiveId" clId="{B8536E7F-7081-454A-83FB-7402A8F53471}" dt="2020-03-11T23:59:07.152" v="314"/>
          <ac:spMkLst>
            <pc:docMk/>
            <pc:sldMk cId="2492913594" sldId="256"/>
            <ac:spMk id="24" creationId="{0AF4F2BA-3C03-4E2C-8ABC-0949B61B3C5E}"/>
          </ac:spMkLst>
        </pc:spChg>
        <pc:spChg chg="del">
          <ac:chgData name="Maria Cuyutupa Garcia" userId="89ce2f0b2d134a17" providerId="LiveId" clId="{B8536E7F-7081-454A-83FB-7402A8F53471}" dt="2020-03-11T23:59:07.152" v="314"/>
          <ac:spMkLst>
            <pc:docMk/>
            <pc:sldMk cId="2492913594" sldId="256"/>
            <ac:spMk id="25" creationId="{A44FFD5D-B985-4624-BBCD-50AD2E1686B4}"/>
          </ac:spMkLst>
        </pc:spChg>
        <pc:spChg chg="del">
          <ac:chgData name="Maria Cuyutupa Garcia" userId="89ce2f0b2d134a17" providerId="LiveId" clId="{B8536E7F-7081-454A-83FB-7402A8F53471}" dt="2020-03-11T23:59:07.152" v="314"/>
          <ac:spMkLst>
            <pc:docMk/>
            <pc:sldMk cId="2492913594" sldId="256"/>
            <ac:spMk id="26" creationId="{4B986F88-1433-4AF7-AF71-41A89DC93F15}"/>
          </ac:spMkLst>
        </pc:spChg>
        <pc:cxnChg chg="del">
          <ac:chgData name="Maria Cuyutupa Garcia" userId="89ce2f0b2d134a17" providerId="LiveId" clId="{B8536E7F-7081-454A-83FB-7402A8F53471}" dt="2020-03-11T23:59:07.152" v="314"/>
          <ac:cxnSpMkLst>
            <pc:docMk/>
            <pc:sldMk cId="2492913594" sldId="256"/>
            <ac:cxnSpMk id="23" creationId="{A07787ED-5EDC-4C54-AD87-55B60D0FE397}"/>
          </ac:cxnSpMkLst>
        </pc:cxnChg>
      </pc:sldChg>
      <pc:sldChg chg="modSp mod">
        <pc:chgData name="Maria Cuyutupa Garcia" userId="89ce2f0b2d134a17" providerId="LiveId" clId="{B8536E7F-7081-454A-83FB-7402A8F53471}" dt="2020-03-11T23:58:56.945" v="312" actId="20577"/>
        <pc:sldMkLst>
          <pc:docMk/>
          <pc:sldMk cId="3686508719" sldId="257"/>
        </pc:sldMkLst>
        <pc:spChg chg="mod">
          <ac:chgData name="Maria Cuyutupa Garcia" userId="89ce2f0b2d134a17" providerId="LiveId" clId="{B8536E7F-7081-454A-83FB-7402A8F53471}" dt="2020-03-11T23:58:56.945" v="312" actId="20577"/>
          <ac:spMkLst>
            <pc:docMk/>
            <pc:sldMk cId="3686508719" sldId="257"/>
            <ac:spMk id="3" creationId="{C383DDC5-7763-423B-981A-F7C8BB9B5D32}"/>
          </ac:spMkLst>
        </pc:spChg>
      </pc:sldChg>
      <pc:sldChg chg="modSp mod">
        <pc:chgData name="Maria Cuyutupa Garcia" userId="89ce2f0b2d134a17" providerId="LiveId" clId="{B8536E7F-7081-454A-83FB-7402A8F53471}" dt="2020-03-11T23:56:21.616" v="112" actId="20577"/>
        <pc:sldMkLst>
          <pc:docMk/>
          <pc:sldMk cId="574289415" sldId="258"/>
        </pc:sldMkLst>
        <pc:spChg chg="mod">
          <ac:chgData name="Maria Cuyutupa Garcia" userId="89ce2f0b2d134a17" providerId="LiveId" clId="{B8536E7F-7081-454A-83FB-7402A8F53471}" dt="2020-03-11T23:56:21.616" v="112" actId="20577"/>
          <ac:spMkLst>
            <pc:docMk/>
            <pc:sldMk cId="574289415" sldId="258"/>
            <ac:spMk id="3" creationId="{3BEE4686-DE1A-472E-9DAC-BC03681E8107}"/>
          </ac:spMkLst>
        </pc:spChg>
      </pc:sldChg>
      <pc:sldChg chg="addSp delSp modSp mod setBg setClrOvrMap">
        <pc:chgData name="Maria Cuyutupa Garcia" userId="89ce2f0b2d134a17" providerId="LiveId" clId="{B8536E7F-7081-454A-83FB-7402A8F53471}" dt="2020-03-12T00:03:55.461" v="393" actId="26606"/>
        <pc:sldMkLst>
          <pc:docMk/>
          <pc:sldMk cId="1675958388" sldId="261"/>
        </pc:sldMkLst>
        <pc:spChg chg="mod">
          <ac:chgData name="Maria Cuyutupa Garcia" userId="89ce2f0b2d134a17" providerId="LiveId" clId="{B8536E7F-7081-454A-83FB-7402A8F53471}" dt="2020-03-12T00:03:55.461" v="393" actId="26606"/>
          <ac:spMkLst>
            <pc:docMk/>
            <pc:sldMk cId="1675958388" sldId="261"/>
            <ac:spMk id="2" creationId="{DA10F5CE-1033-433D-AA14-C0F4C8C5EFB9}"/>
          </ac:spMkLst>
        </pc:spChg>
        <pc:spChg chg="mod">
          <ac:chgData name="Maria Cuyutupa Garcia" userId="89ce2f0b2d134a17" providerId="LiveId" clId="{B8536E7F-7081-454A-83FB-7402A8F53471}" dt="2020-03-12T00:03:55.461" v="393" actId="26606"/>
          <ac:spMkLst>
            <pc:docMk/>
            <pc:sldMk cId="1675958388" sldId="261"/>
            <ac:spMk id="4" creationId="{06C4AA35-ED3B-4067-842A-3D2D5C1E228A}"/>
          </ac:spMkLst>
        </pc:spChg>
        <pc:spChg chg="add del">
          <ac:chgData name="Maria Cuyutupa Garcia" userId="89ce2f0b2d134a17" providerId="LiveId" clId="{B8536E7F-7081-454A-83FB-7402A8F53471}" dt="2020-03-12T00:03:55.461" v="393" actId="26606"/>
          <ac:spMkLst>
            <pc:docMk/>
            <pc:sldMk cId="1675958388" sldId="261"/>
            <ac:spMk id="71" creationId="{4B24F6DB-F114-44A7-BB56-D401884E4E7F}"/>
          </ac:spMkLst>
        </pc:spChg>
        <pc:spChg chg="add">
          <ac:chgData name="Maria Cuyutupa Garcia" userId="89ce2f0b2d134a17" providerId="LiveId" clId="{B8536E7F-7081-454A-83FB-7402A8F53471}" dt="2020-03-12T00:03:55.461" v="393" actId="26606"/>
          <ac:spMkLst>
            <pc:docMk/>
            <pc:sldMk cId="1675958388" sldId="261"/>
            <ac:spMk id="156" creationId="{B7D4B16D-600A-41A1-8B1B-3727C56C0C9B}"/>
          </ac:spMkLst>
        </pc:spChg>
        <pc:grpChg chg="add del">
          <ac:chgData name="Maria Cuyutupa Garcia" userId="89ce2f0b2d134a17" providerId="LiveId" clId="{B8536E7F-7081-454A-83FB-7402A8F53471}" dt="2020-03-12T00:03:55.461" v="393" actId="26606"/>
          <ac:grpSpMkLst>
            <pc:docMk/>
            <pc:sldMk cId="1675958388" sldId="261"/>
            <ac:grpSpMk id="11" creationId="{FF5EAD09-B81D-415F-8BCF-73C81AE05F21}"/>
          </ac:grpSpMkLst>
        </pc:grpChg>
        <pc:grpChg chg="add del">
          <ac:chgData name="Maria Cuyutupa Garcia" userId="89ce2f0b2d134a17" providerId="LiveId" clId="{B8536E7F-7081-454A-83FB-7402A8F53471}" dt="2020-03-12T00:03:55.461" v="393" actId="26606"/>
          <ac:grpSpMkLst>
            <pc:docMk/>
            <pc:sldMk cId="1675958388" sldId="261"/>
            <ac:grpSpMk id="67" creationId="{9BE10567-6165-46A7-867D-4690A16B46D6}"/>
          </ac:grpSpMkLst>
        </pc:grpChg>
        <pc:grpChg chg="add del">
          <ac:chgData name="Maria Cuyutupa Garcia" userId="89ce2f0b2d134a17" providerId="LiveId" clId="{B8536E7F-7081-454A-83FB-7402A8F53471}" dt="2020-03-12T00:03:55.461" v="393" actId="26606"/>
          <ac:grpSpMkLst>
            <pc:docMk/>
            <pc:sldMk cId="1675958388" sldId="261"/>
            <ac:grpSpMk id="73" creationId="{4DB50ECD-225E-4F81-AF7B-706DD05F3BA8}"/>
          </ac:grpSpMkLst>
        </pc:grpChg>
        <pc:grpChg chg="add">
          <ac:chgData name="Maria Cuyutupa Garcia" userId="89ce2f0b2d134a17" providerId="LiveId" clId="{B8536E7F-7081-454A-83FB-7402A8F53471}" dt="2020-03-12T00:03:55.461" v="393" actId="26606"/>
          <ac:grpSpMkLst>
            <pc:docMk/>
            <pc:sldMk cId="1675958388" sldId="261"/>
            <ac:grpSpMk id="100" creationId="{FF5EAD09-B81D-415F-8BCF-73C81AE05F21}"/>
          </ac:grpSpMkLst>
        </pc:grpChg>
        <pc:grpChg chg="add">
          <ac:chgData name="Maria Cuyutupa Garcia" userId="89ce2f0b2d134a17" providerId="LiveId" clId="{B8536E7F-7081-454A-83FB-7402A8F53471}" dt="2020-03-12T00:03:55.461" v="393" actId="26606"/>
          <ac:grpSpMkLst>
            <pc:docMk/>
            <pc:sldMk cId="1675958388" sldId="261"/>
            <ac:grpSpMk id="158" creationId="{DE7C35E0-BD19-4AFC-81BF-7A7507E9C94D}"/>
          </ac:grpSpMkLst>
        </pc:grpChg>
        <pc:picChg chg="add del">
          <ac:chgData name="Maria Cuyutupa Garcia" userId="89ce2f0b2d134a17" providerId="LiveId" clId="{B8536E7F-7081-454A-83FB-7402A8F53471}" dt="2020-03-12T00:03:55.461" v="393" actId="26606"/>
          <ac:picMkLst>
            <pc:docMk/>
            <pc:sldMk cId="1675958388" sldId="261"/>
            <ac:picMk id="9" creationId="{9ACD3AF8-B16E-4174-8C1A-41F683C4AF8A}"/>
          </ac:picMkLst>
        </pc:picChg>
        <pc:picChg chg="add">
          <ac:chgData name="Maria Cuyutupa Garcia" userId="89ce2f0b2d134a17" providerId="LiveId" clId="{B8536E7F-7081-454A-83FB-7402A8F53471}" dt="2020-03-12T00:03:55.461" v="393" actId="26606"/>
          <ac:picMkLst>
            <pc:docMk/>
            <pc:sldMk cId="1675958388" sldId="261"/>
            <ac:picMk id="98" creationId="{9ACD3AF8-B16E-4174-8C1A-41F683C4AF8A}"/>
          </ac:picMkLst>
        </pc:picChg>
        <pc:picChg chg="add">
          <ac:chgData name="Maria Cuyutupa Garcia" userId="89ce2f0b2d134a17" providerId="LiveId" clId="{B8536E7F-7081-454A-83FB-7402A8F53471}" dt="2020-03-12T00:03:55.461" v="393" actId="26606"/>
          <ac:picMkLst>
            <pc:docMk/>
            <pc:sldMk cId="1675958388" sldId="261"/>
            <ac:picMk id="214" creationId="{51039561-92F9-40EE-900B-6AA0F58042A4}"/>
          </ac:picMkLst>
        </pc:picChg>
        <pc:cxnChg chg="add">
          <ac:chgData name="Maria Cuyutupa Garcia" userId="89ce2f0b2d134a17" providerId="LiveId" clId="{B8536E7F-7081-454A-83FB-7402A8F53471}" dt="2020-03-12T00:03:55.461" v="393" actId="26606"/>
          <ac:cxnSpMkLst>
            <pc:docMk/>
            <pc:sldMk cId="1675958388" sldId="261"/>
            <ac:cxnSpMk id="216" creationId="{D902DA06-324A-48CE-8C20-94535480A632}"/>
          </ac:cxnSpMkLst>
        </pc:cxnChg>
      </pc:sldChg>
      <pc:sldChg chg="addSp delSp modSp mod setBg setClrOvrMap">
        <pc:chgData name="Maria Cuyutupa Garcia" userId="89ce2f0b2d134a17" providerId="LiveId" clId="{B8536E7F-7081-454A-83FB-7402A8F53471}" dt="2020-03-12T00:03:49.615" v="392" actId="26606"/>
        <pc:sldMkLst>
          <pc:docMk/>
          <pc:sldMk cId="2083686937" sldId="263"/>
        </pc:sldMkLst>
        <pc:spChg chg="mod">
          <ac:chgData name="Maria Cuyutupa Garcia" userId="89ce2f0b2d134a17" providerId="LiveId" clId="{B8536E7F-7081-454A-83FB-7402A8F53471}" dt="2020-03-12T00:03:49.615" v="392" actId="26606"/>
          <ac:spMkLst>
            <pc:docMk/>
            <pc:sldMk cId="2083686937" sldId="263"/>
            <ac:spMk id="4" creationId="{C2FFB8AC-8FBE-4AEC-A19F-9066EB66D7CD}"/>
          </ac:spMkLst>
        </pc:spChg>
        <pc:spChg chg="mod">
          <ac:chgData name="Maria Cuyutupa Garcia" userId="89ce2f0b2d134a17" providerId="LiveId" clId="{B8536E7F-7081-454A-83FB-7402A8F53471}" dt="2020-03-12T00:03:49.615" v="392" actId="26606"/>
          <ac:spMkLst>
            <pc:docMk/>
            <pc:sldMk cId="2083686937" sldId="263"/>
            <ac:spMk id="5" creationId="{EADF8D12-F195-4F15-83BD-CDFFCB0852D2}"/>
          </ac:spMkLst>
        </pc:spChg>
        <pc:spChg chg="add del">
          <ac:chgData name="Maria Cuyutupa Garcia" userId="89ce2f0b2d134a17" providerId="LiveId" clId="{B8536E7F-7081-454A-83FB-7402A8F53471}" dt="2020-03-12T00:03:49.615" v="392" actId="26606"/>
          <ac:spMkLst>
            <pc:docMk/>
            <pc:sldMk cId="2083686937" sldId="263"/>
            <ac:spMk id="14" creationId="{4B24F6DB-F114-44A7-BB56-D401884E4E7F}"/>
          </ac:spMkLst>
        </pc:spChg>
        <pc:spChg chg="add">
          <ac:chgData name="Maria Cuyutupa Garcia" userId="89ce2f0b2d134a17" providerId="LiveId" clId="{B8536E7F-7081-454A-83FB-7402A8F53471}" dt="2020-03-12T00:03:49.615" v="392" actId="26606"/>
          <ac:spMkLst>
            <pc:docMk/>
            <pc:sldMk cId="2083686937" sldId="263"/>
            <ac:spMk id="41" creationId="{B7D4B16D-600A-41A1-8B1B-3727C56C0C9B}"/>
          </ac:spMkLst>
        </pc:spChg>
        <pc:grpChg chg="add del">
          <ac:chgData name="Maria Cuyutupa Garcia" userId="89ce2f0b2d134a17" providerId="LiveId" clId="{B8536E7F-7081-454A-83FB-7402A8F53471}" dt="2020-03-12T00:03:49.615" v="392" actId="26606"/>
          <ac:grpSpMkLst>
            <pc:docMk/>
            <pc:sldMk cId="2083686937" sldId="263"/>
            <ac:grpSpMk id="10" creationId="{9BE10567-6165-46A7-867D-4690A16B46D6}"/>
          </ac:grpSpMkLst>
        </pc:grpChg>
        <pc:grpChg chg="add del">
          <ac:chgData name="Maria Cuyutupa Garcia" userId="89ce2f0b2d134a17" providerId="LiveId" clId="{B8536E7F-7081-454A-83FB-7402A8F53471}" dt="2020-03-12T00:03:49.615" v="392" actId="26606"/>
          <ac:grpSpMkLst>
            <pc:docMk/>
            <pc:sldMk cId="2083686937" sldId="263"/>
            <ac:grpSpMk id="16" creationId="{4DB50ECD-225E-4F81-AF7B-706DD05F3BA8}"/>
          </ac:grpSpMkLst>
        </pc:grpChg>
        <pc:grpChg chg="add">
          <ac:chgData name="Maria Cuyutupa Garcia" userId="89ce2f0b2d134a17" providerId="LiveId" clId="{B8536E7F-7081-454A-83FB-7402A8F53471}" dt="2020-03-12T00:03:49.615" v="392" actId="26606"/>
          <ac:grpSpMkLst>
            <pc:docMk/>
            <pc:sldMk cId="2083686937" sldId="263"/>
            <ac:grpSpMk id="43" creationId="{DE7C35E0-BD19-4AFC-81BF-7A7507E9C94D}"/>
          </ac:grpSpMkLst>
        </pc:grpChg>
        <pc:picChg chg="add">
          <ac:chgData name="Maria Cuyutupa Garcia" userId="89ce2f0b2d134a17" providerId="LiveId" clId="{B8536E7F-7081-454A-83FB-7402A8F53471}" dt="2020-03-12T00:03:49.615" v="392" actId="26606"/>
          <ac:picMkLst>
            <pc:docMk/>
            <pc:sldMk cId="2083686937" sldId="263"/>
            <ac:picMk id="99" creationId="{51039561-92F9-40EE-900B-6AA0F58042A4}"/>
          </ac:picMkLst>
        </pc:picChg>
        <pc:cxnChg chg="add">
          <ac:chgData name="Maria Cuyutupa Garcia" userId="89ce2f0b2d134a17" providerId="LiveId" clId="{B8536E7F-7081-454A-83FB-7402A8F53471}" dt="2020-03-12T00:03:49.615" v="392" actId="26606"/>
          <ac:cxnSpMkLst>
            <pc:docMk/>
            <pc:sldMk cId="2083686937" sldId="263"/>
            <ac:cxnSpMk id="101" creationId="{D902DA06-324A-48CE-8C20-94535480A632}"/>
          </ac:cxnSpMkLst>
        </pc:cxnChg>
      </pc:sldChg>
      <pc:sldChg chg="addSp delSp modSp add mod setBg">
        <pc:chgData name="Maria Cuyutupa Garcia" userId="89ce2f0b2d134a17" providerId="LiveId" clId="{B8536E7F-7081-454A-83FB-7402A8F53471}" dt="2020-03-12T00:01:49.469" v="389" actId="26606"/>
        <pc:sldMkLst>
          <pc:docMk/>
          <pc:sldMk cId="2687289081" sldId="264"/>
        </pc:sldMkLst>
        <pc:spChg chg="mod">
          <ac:chgData name="Maria Cuyutupa Garcia" userId="89ce2f0b2d134a17" providerId="LiveId" clId="{B8536E7F-7081-454A-83FB-7402A8F53471}" dt="2020-03-12T00:01:49.469" v="389" actId="26606"/>
          <ac:spMkLst>
            <pc:docMk/>
            <pc:sldMk cId="2687289081" sldId="264"/>
            <ac:spMk id="2" creationId="{E9267C4A-D14C-44E1-B26B-F03899EDD2EE}"/>
          </ac:spMkLst>
        </pc:spChg>
        <pc:spChg chg="mod">
          <ac:chgData name="Maria Cuyutupa Garcia" userId="89ce2f0b2d134a17" providerId="LiveId" clId="{B8536E7F-7081-454A-83FB-7402A8F53471}" dt="2020-03-12T00:01:49.469" v="389" actId="26606"/>
          <ac:spMkLst>
            <pc:docMk/>
            <pc:sldMk cId="2687289081" sldId="264"/>
            <ac:spMk id="3" creationId="{F3CFA626-89F4-4D59-A6F3-2E0984F47114}"/>
          </ac:spMkLst>
        </pc:spChg>
        <pc:spChg chg="add del">
          <ac:chgData name="Maria Cuyutupa Garcia" userId="89ce2f0b2d134a17" providerId="LiveId" clId="{B8536E7F-7081-454A-83FB-7402A8F53471}" dt="2020-03-12T00:01:49.442" v="388" actId="26606"/>
          <ac:spMkLst>
            <pc:docMk/>
            <pc:sldMk cId="2687289081" sldId="264"/>
            <ac:spMk id="8" creationId="{B7D4B16D-600A-41A1-8B1B-3727C56C0C9B}"/>
          </ac:spMkLst>
        </pc:spChg>
        <pc:spChg chg="add">
          <ac:chgData name="Maria Cuyutupa Garcia" userId="89ce2f0b2d134a17" providerId="LiveId" clId="{B8536E7F-7081-454A-83FB-7402A8F53471}" dt="2020-03-12T00:01:49.469" v="389" actId="26606"/>
          <ac:spMkLst>
            <pc:docMk/>
            <pc:sldMk cId="2687289081" sldId="264"/>
            <ac:spMk id="70" creationId="{7A070EAD-1DCD-4F3D-BA84-799B891A0E19}"/>
          </ac:spMkLst>
        </pc:spChg>
        <pc:grpChg chg="add del">
          <ac:chgData name="Maria Cuyutupa Garcia" userId="89ce2f0b2d134a17" providerId="LiveId" clId="{B8536E7F-7081-454A-83FB-7402A8F53471}" dt="2020-03-12T00:01:49.442" v="388" actId="26606"/>
          <ac:grpSpMkLst>
            <pc:docMk/>
            <pc:sldMk cId="2687289081" sldId="264"/>
            <ac:grpSpMk id="10" creationId="{DE7C35E0-BD19-4AFC-81BF-7A7507E9C94D}"/>
          </ac:grpSpMkLst>
        </pc:grpChg>
        <pc:grpChg chg="add">
          <ac:chgData name="Maria Cuyutupa Garcia" userId="89ce2f0b2d134a17" providerId="LiveId" clId="{B8536E7F-7081-454A-83FB-7402A8F53471}" dt="2020-03-12T00:01:49.469" v="389" actId="26606"/>
          <ac:grpSpMkLst>
            <pc:docMk/>
            <pc:sldMk cId="2687289081" sldId="264"/>
            <ac:grpSpMk id="71" creationId="{DE471E13-6104-4637-8A8F-B545529B1D11}"/>
          </ac:grpSpMkLst>
        </pc:grpChg>
        <pc:picChg chg="add del">
          <ac:chgData name="Maria Cuyutupa Garcia" userId="89ce2f0b2d134a17" providerId="LiveId" clId="{B8536E7F-7081-454A-83FB-7402A8F53471}" dt="2020-03-12T00:01:49.442" v="388" actId="26606"/>
          <ac:picMkLst>
            <pc:docMk/>
            <pc:sldMk cId="2687289081" sldId="264"/>
            <ac:picMk id="66" creationId="{51039561-92F9-40EE-900B-6AA0F58042A4}"/>
          </ac:picMkLst>
        </pc:picChg>
        <pc:cxnChg chg="add del">
          <ac:chgData name="Maria Cuyutupa Garcia" userId="89ce2f0b2d134a17" providerId="LiveId" clId="{B8536E7F-7081-454A-83FB-7402A8F53471}" dt="2020-03-12T00:01:49.442" v="388" actId="26606"/>
          <ac:cxnSpMkLst>
            <pc:docMk/>
            <pc:sldMk cId="2687289081" sldId="264"/>
            <ac:cxnSpMk id="68" creationId="{D902DA06-324A-48CE-8C20-94535480A632}"/>
          </ac:cxnSpMkLst>
        </pc:cxnChg>
      </pc:sldChg>
      <pc:sldChg chg="addSp delSp modSp add del mod setBg setClrOvrMap delDesignElem">
        <pc:chgData name="Maria Cuyutupa Garcia" userId="89ce2f0b2d134a17" providerId="LiveId" clId="{B8536E7F-7081-454A-83FB-7402A8F53471}" dt="2020-03-12T00:00:46.478" v="352" actId="2696"/>
        <pc:sldMkLst>
          <pc:docMk/>
          <pc:sldMk cId="4203092118" sldId="264"/>
        </pc:sldMkLst>
        <pc:spChg chg="mod ord">
          <ac:chgData name="Maria Cuyutupa Garcia" userId="89ce2f0b2d134a17" providerId="LiveId" clId="{B8536E7F-7081-454A-83FB-7402A8F53471}" dt="2020-03-12T00:00:14.039" v="349" actId="26606"/>
          <ac:spMkLst>
            <pc:docMk/>
            <pc:sldMk cId="4203092118" sldId="264"/>
            <ac:spMk id="2" creationId="{01215B6B-9121-4D3B-BF58-E1399B62CB1F}"/>
          </ac:spMkLst>
        </pc:spChg>
        <pc:spChg chg="mod">
          <ac:chgData name="Maria Cuyutupa Garcia" userId="89ce2f0b2d134a17" providerId="LiveId" clId="{B8536E7F-7081-454A-83FB-7402A8F53471}" dt="2020-03-12T00:00:14.039" v="349" actId="26606"/>
          <ac:spMkLst>
            <pc:docMk/>
            <pc:sldMk cId="4203092118" sldId="264"/>
            <ac:spMk id="3" creationId="{667F734D-023E-4CF7-BAFD-38B8652FFACC}"/>
          </ac:spMkLst>
        </pc:spChg>
        <pc:spChg chg="add del">
          <ac:chgData name="Maria Cuyutupa Garcia" userId="89ce2f0b2d134a17" providerId="LiveId" clId="{B8536E7F-7081-454A-83FB-7402A8F53471}" dt="2020-03-12T00:00:29.741" v="351"/>
          <ac:spMkLst>
            <pc:docMk/>
            <pc:sldMk cId="4203092118" sldId="264"/>
            <ac:spMk id="8" creationId="{8A0B882D-4FEF-4E28-9811-11D57386D4F4}"/>
          </ac:spMkLst>
        </pc:spChg>
        <pc:spChg chg="add del">
          <ac:chgData name="Maria Cuyutupa Garcia" userId="89ce2f0b2d134a17" providerId="LiveId" clId="{B8536E7F-7081-454A-83FB-7402A8F53471}" dt="2020-03-12T00:00:29.741" v="351"/>
          <ac:spMkLst>
            <pc:docMk/>
            <pc:sldMk cId="4203092118" sldId="264"/>
            <ac:spMk id="10" creationId="{E8DA6D14-0849-4180-8DEF-F2F6BF1232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79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67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524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95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47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90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5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0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7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91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7C4A-D14C-44E1-B26B-F03899EDD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AU" sz="5400"/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FA626-89F4-4D59-A6F3-2E0984F47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CHAOS CODING</a:t>
            </a:r>
          </a:p>
        </p:txBody>
      </p:sp>
      <p:grpSp>
        <p:nvGrpSpPr>
          <p:cNvPr id="71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728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FFB8AC-8FBE-4AEC-A19F-9066EB66D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AU" sz="5600"/>
              <a:t>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DF8D12-F195-4F15-83BD-CDFFCB08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AU" sz="2400"/>
              <a:t>Assumptions, pytests and gitlab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8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CB6D-5CEE-4917-A0AA-88DF907A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DDC5-7763-423B-981A-F7C8BB9B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Functions from the file </a:t>
            </a:r>
            <a:r>
              <a:rPr lang="en-AU" dirty="0" err="1"/>
              <a:t>src</a:t>
            </a:r>
            <a:r>
              <a:rPr lang="en-AU" dirty="0"/>
              <a:t> work (</a:t>
            </a:r>
            <a:r>
              <a:rPr lang="en-AU" dirty="0" err="1"/>
              <a:t>auth_login</a:t>
            </a:r>
            <a:r>
              <a:rPr lang="en-AU" dirty="0"/>
              <a:t>, </a:t>
            </a:r>
            <a:r>
              <a:rPr lang="en-AU" dirty="0" err="1"/>
              <a:t>auth_register</a:t>
            </a:r>
            <a:r>
              <a:rPr lang="en-AU" dirty="0"/>
              <a:t>, etc).</a:t>
            </a:r>
          </a:p>
          <a:p>
            <a:r>
              <a:rPr lang="en-AU" dirty="0"/>
              <a:t>Specific cases were added to the assumptions.md file.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50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5F77-4F51-4EF2-A80C-4D2CF805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4686-DE1A-472E-9DAC-BC03681E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major problems encounter.</a:t>
            </a:r>
          </a:p>
          <a:p>
            <a:r>
              <a:rPr lang="en-AU" dirty="0"/>
              <a:t>Some tests were intuitive and straightforward.</a:t>
            </a:r>
          </a:p>
          <a:p>
            <a:r>
              <a:rPr lang="en-AU" dirty="0"/>
              <a:t>Creating cases for some tests were difficult without a data base.</a:t>
            </a:r>
          </a:p>
          <a:p>
            <a:r>
              <a:rPr lang="en-AU" dirty="0"/>
              <a:t>Extra cases that were not in the specifications were commented out in the file.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8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39E5-93C3-475B-A68F-816FB9A5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DC43-884E-4203-8BF7-882EF309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developer has its own branch.</a:t>
            </a:r>
          </a:p>
          <a:p>
            <a:r>
              <a:rPr lang="en-AU" dirty="0"/>
              <a:t>Meaningful messages when committing.</a:t>
            </a:r>
          </a:p>
          <a:p>
            <a:r>
              <a:rPr lang="en-AU" dirty="0"/>
              <a:t>Git was a useful tool when sharing code and giving feedback.</a:t>
            </a:r>
          </a:p>
          <a:p>
            <a:r>
              <a:rPr lang="en-AU" dirty="0"/>
              <a:t>Each of us did a merge request and someone else had to approved it.</a:t>
            </a:r>
          </a:p>
          <a:p>
            <a:r>
              <a:rPr lang="en-AU" dirty="0"/>
              <a:t>No major merge problems.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5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0F5CE-1033-433D-AA14-C0F4C8C5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/>
              <a:t>PROJECT MANAGEMENT AND TEAM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4AA35-ED3B-4067-842A-3D2D5C1E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Organization and improvements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5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D4DF-B9E9-41CB-8463-A45334D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9242-E5D6-4D6A-BE1C-6DE18793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Stand-ups when were needed, online and in person.</a:t>
            </a:r>
          </a:p>
          <a:p>
            <a:r>
              <a:rPr lang="en-AU" dirty="0"/>
              <a:t>Asking each other for help when needed.</a:t>
            </a:r>
          </a:p>
          <a:p>
            <a:r>
              <a:rPr lang="en-AU" dirty="0"/>
              <a:t>Videocall on the submission day by using Skype and sharing screens.</a:t>
            </a:r>
          </a:p>
          <a:p>
            <a:r>
              <a:rPr lang="en-AU" dirty="0"/>
              <a:t>Feedback on each others code.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98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73F7-6078-4939-AF9F-DD4BA499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850-2BD0-4186-BDEF-636CD564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Time management.</a:t>
            </a:r>
          </a:p>
          <a:p>
            <a:r>
              <a:rPr lang="en-AU" dirty="0"/>
              <a:t>Setting goals and committing them.</a:t>
            </a:r>
          </a:p>
          <a:p>
            <a:r>
              <a:rPr lang="en-AU" dirty="0"/>
              <a:t>More communication.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972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ITERATION 1</vt:lpstr>
      <vt:lpstr>DEVELOPMENT</vt:lpstr>
      <vt:lpstr>Assumptions</vt:lpstr>
      <vt:lpstr>Pytests</vt:lpstr>
      <vt:lpstr>GitLab</vt:lpstr>
      <vt:lpstr>PROJECT MANAGEMENT AND TEAM WORK</vt:lpstr>
      <vt:lpstr>ORGANIZATION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</dc:title>
  <dc:creator>Maria Cuyutupa Garcia</dc:creator>
  <cp:lastModifiedBy>Maria Cuyutupa Garcia</cp:lastModifiedBy>
  <cp:revision>1</cp:revision>
  <dcterms:created xsi:type="dcterms:W3CDTF">2020-03-12T00:03:55Z</dcterms:created>
  <dcterms:modified xsi:type="dcterms:W3CDTF">2020-03-12T00:03:59Z</dcterms:modified>
</cp:coreProperties>
</file>