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notesMasterIdLst>
    <p:notesMasterId r:id="rId6"/>
  </p:notesMasterIdLst>
  <p:sldIdLst>
    <p:sldId id="256" r:id="rId5"/>
  </p:sldIdLst>
  <p:sldSz cx="30275213" cy="21383625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5" userDrawn="1">
          <p15:clr>
            <a:srgbClr val="A4A3A4"/>
          </p15:clr>
        </p15:guide>
        <p15:guide id="2" pos="104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8BF7D4-EB61-400B-8861-5EE2AE09BA97}" v="48" dt="2025-03-24T13:41:13.2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68" autoAdjust="0"/>
    <p:restoredTop sz="95986" autoAdjust="0"/>
  </p:normalViewPr>
  <p:slideViewPr>
    <p:cSldViewPr snapToGrid="0">
      <p:cViewPr varScale="1">
        <p:scale>
          <a:sx n="26" d="100"/>
          <a:sy n="26" d="100"/>
        </p:scale>
        <p:origin x="936" y="14"/>
      </p:cViewPr>
      <p:guideLst>
        <p:guide orient="horz" pos="6735"/>
        <p:guide pos="1045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4008" y="78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Bath" userId="10ed2a8438d10cb3" providerId="LiveId" clId="{C98BF7D4-EB61-400B-8861-5EE2AE09BA97}"/>
    <pc:docChg chg="custSel modSld">
      <pc:chgData name="Martin Bath" userId="10ed2a8438d10cb3" providerId="LiveId" clId="{C98BF7D4-EB61-400B-8861-5EE2AE09BA97}" dt="2025-03-24T13:42:09.953" v="486" actId="478"/>
      <pc:docMkLst>
        <pc:docMk/>
      </pc:docMkLst>
      <pc:sldChg chg="addSp delSp modSp mod">
        <pc:chgData name="Martin Bath" userId="10ed2a8438d10cb3" providerId="LiveId" clId="{C98BF7D4-EB61-400B-8861-5EE2AE09BA97}" dt="2025-03-24T13:42:09.953" v="486" actId="478"/>
        <pc:sldMkLst>
          <pc:docMk/>
          <pc:sldMk cId="530449856" sldId="256"/>
        </pc:sldMkLst>
        <pc:spChg chg="ord">
          <ac:chgData name="Martin Bath" userId="10ed2a8438d10cb3" providerId="LiveId" clId="{C98BF7D4-EB61-400B-8861-5EE2AE09BA97}" dt="2025-03-24T13:41:52.429" v="485" actId="166"/>
          <ac:spMkLst>
            <pc:docMk/>
            <pc:sldMk cId="530449856" sldId="256"/>
            <ac:spMk id="3" creationId="{D2C877C4-52CC-BA60-7BC1-1F97B61B20BC}"/>
          </ac:spMkLst>
        </pc:spChg>
        <pc:spChg chg="ord">
          <ac:chgData name="Martin Bath" userId="10ed2a8438d10cb3" providerId="LiveId" clId="{C98BF7D4-EB61-400B-8861-5EE2AE09BA97}" dt="2025-03-24T13:35:46.314" v="25" actId="166"/>
          <ac:spMkLst>
            <pc:docMk/>
            <pc:sldMk cId="530449856" sldId="256"/>
            <ac:spMk id="4" creationId="{1DB5214E-261B-80C5-D419-9B8C295CB5F0}"/>
          </ac:spMkLst>
        </pc:spChg>
        <pc:spChg chg="ord">
          <ac:chgData name="Martin Bath" userId="10ed2a8438d10cb3" providerId="LiveId" clId="{C98BF7D4-EB61-400B-8861-5EE2AE09BA97}" dt="2025-03-24T13:39:44.616" v="280" actId="166"/>
          <ac:spMkLst>
            <pc:docMk/>
            <pc:sldMk cId="530449856" sldId="256"/>
            <ac:spMk id="7" creationId="{2C8FD0B0-1B72-2861-A7F4-2A604E1EB0CF}"/>
          </ac:spMkLst>
        </pc:spChg>
        <pc:spChg chg="add del mod">
          <ac:chgData name="Martin Bath" userId="10ed2a8438d10cb3" providerId="LiveId" clId="{C98BF7D4-EB61-400B-8861-5EE2AE09BA97}" dt="2025-03-24T13:33:47.363" v="8" actId="478"/>
          <ac:spMkLst>
            <pc:docMk/>
            <pc:sldMk cId="530449856" sldId="256"/>
            <ac:spMk id="13" creationId="{3019B3A5-131D-59A3-1375-02A1B548310C}"/>
          </ac:spMkLst>
        </pc:spChg>
        <pc:spChg chg="add mod">
          <ac:chgData name="Martin Bath" userId="10ed2a8438d10cb3" providerId="LiveId" clId="{C98BF7D4-EB61-400B-8861-5EE2AE09BA97}" dt="2025-03-24T13:36:20.381" v="103" actId="1035"/>
          <ac:spMkLst>
            <pc:docMk/>
            <pc:sldMk cId="530449856" sldId="256"/>
            <ac:spMk id="16" creationId="{33493949-FCDE-AEFF-28BB-B9EF4E5C06C4}"/>
          </ac:spMkLst>
        </pc:spChg>
        <pc:spChg chg="add del mod">
          <ac:chgData name="Martin Bath" userId="10ed2a8438d10cb3" providerId="LiveId" clId="{C98BF7D4-EB61-400B-8861-5EE2AE09BA97}" dt="2025-03-24T13:37:53.499" v="134" actId="478"/>
          <ac:spMkLst>
            <pc:docMk/>
            <pc:sldMk cId="530449856" sldId="256"/>
            <ac:spMk id="19" creationId="{B20492BA-1A3B-363E-27AD-43C9D36AEC3E}"/>
          </ac:spMkLst>
        </pc:spChg>
        <pc:spChg chg="add mod">
          <ac:chgData name="Martin Bath" userId="10ed2a8438d10cb3" providerId="LiveId" clId="{C98BF7D4-EB61-400B-8861-5EE2AE09BA97}" dt="2025-03-24T13:38:47.072" v="144" actId="1076"/>
          <ac:spMkLst>
            <pc:docMk/>
            <pc:sldMk cId="530449856" sldId="256"/>
            <ac:spMk id="20" creationId="{521DFAFC-8262-3F7B-2AA7-D10498A29509}"/>
          </ac:spMkLst>
        </pc:spChg>
        <pc:spChg chg="add mod">
          <ac:chgData name="Martin Bath" userId="10ed2a8438d10cb3" providerId="LiveId" clId="{C98BF7D4-EB61-400B-8861-5EE2AE09BA97}" dt="2025-03-24T13:39:26.596" v="279" actId="1035"/>
          <ac:spMkLst>
            <pc:docMk/>
            <pc:sldMk cId="530449856" sldId="256"/>
            <ac:spMk id="21" creationId="{2648919D-C952-5222-8D33-2C79EE67A72F}"/>
          </ac:spMkLst>
        </pc:spChg>
        <pc:spChg chg="add del mod">
          <ac:chgData name="Martin Bath" userId="10ed2a8438d10cb3" providerId="LiveId" clId="{C98BF7D4-EB61-400B-8861-5EE2AE09BA97}" dt="2025-03-24T13:42:09.953" v="486" actId="478"/>
          <ac:spMkLst>
            <pc:docMk/>
            <pc:sldMk cId="530449856" sldId="256"/>
            <ac:spMk id="22" creationId="{53E4EA68-2906-D28F-97B5-FB2ED34CB19E}"/>
          </ac:spMkLst>
        </pc:spChg>
        <pc:picChg chg="mod ord">
          <ac:chgData name="Martin Bath" userId="10ed2a8438d10cb3" providerId="LiveId" clId="{C98BF7D4-EB61-400B-8861-5EE2AE09BA97}" dt="2025-03-24T13:40:30.384" v="302" actId="14100"/>
          <ac:picMkLst>
            <pc:docMk/>
            <pc:sldMk cId="530449856" sldId="256"/>
            <ac:picMk id="11" creationId="{11A3CD12-A6AD-2472-AE33-62215D56E79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40B2206F-7194-4E11-805A-5295AF5385CE}" type="datetimeFigureOut">
              <a:rPr lang="en-GB" smtClean="0"/>
              <a:t>24/03/2025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1279525"/>
            <a:ext cx="488791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DBADB113-0FB7-4D54-B6D0-41FA06BF0F9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0568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00056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00112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00170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00226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00282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00337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600393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400449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1279525"/>
            <a:ext cx="4887913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ADB113-0FB7-4D54-B6D0-41FA06BF0F9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9021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24/03/2025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627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24/03/2025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315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24/03/2025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46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24/03/2025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529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24/03/2025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7054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24/03/2025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238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24/03/2025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3589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24/03/2025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684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24/03/2025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588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24/03/2025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2043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24/03/2025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598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1CABE-BD8A-4ED8-BE60-32148880DEC7}" type="datetimeFigureOut">
              <a:rPr lang="en-GB" smtClean="0"/>
              <a:t>24/03/2025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98FD9-7F7D-42BE-B639-3A1D2BE5E1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711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4E71E11-8A66-F304-1484-5D2F3BF0E3E2}"/>
              </a:ext>
            </a:extLst>
          </p:cNvPr>
          <p:cNvSpPr/>
          <p:nvPr/>
        </p:nvSpPr>
        <p:spPr>
          <a:xfrm>
            <a:off x="38100" y="19226463"/>
            <a:ext cx="30275213" cy="2234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2671E070-F0F5-1668-BC75-A573BF3F81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76" y="19467094"/>
            <a:ext cx="8248537" cy="1704242"/>
          </a:xfrm>
          <a:prstGeom prst="rect">
            <a:avLst/>
          </a:prstGeom>
        </p:spPr>
      </p:pic>
      <p:pic>
        <p:nvPicPr>
          <p:cNvPr id="5" name="Picture 4" descr="A qr code with a white background&#10;&#10;AI-generated content may be incorrect.">
            <a:extLst>
              <a:ext uri="{FF2B5EF4-FFF2-40B4-BE49-F238E27FC236}">
                <a16:creationId xmlns:a16="http://schemas.microsoft.com/office/drawing/2014/main" id="{98390983-0E6C-E76C-C3B3-D2DE1F3430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6930" y="19370841"/>
            <a:ext cx="1995904" cy="1995904"/>
          </a:xfrm>
          <a:prstGeom prst="rect">
            <a:avLst/>
          </a:prstGeom>
          <a:ln w="6985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FEAFDA-59F6-80B8-2E32-1EA16890959C}"/>
              </a:ext>
            </a:extLst>
          </p:cNvPr>
          <p:cNvSpPr txBox="1"/>
          <p:nvPr/>
        </p:nvSpPr>
        <p:spPr>
          <a:xfrm>
            <a:off x="9420132" y="19370841"/>
            <a:ext cx="11326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/>
              <a:t>martin.bath@students.plymouth.ac.uk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4FB8E90-CC7A-68EC-3CF9-5F349F87FC74}"/>
              </a:ext>
            </a:extLst>
          </p:cNvPr>
          <p:cNvSpPr/>
          <p:nvPr/>
        </p:nvSpPr>
        <p:spPr>
          <a:xfrm>
            <a:off x="20869028" y="19534806"/>
            <a:ext cx="5747331" cy="16634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dirty="0">
                <a:solidFill>
                  <a:schemeClr val="tx1"/>
                </a:solidFill>
              </a:rPr>
              <a:t>  Made With</a:t>
            </a:r>
          </a:p>
        </p:txBody>
      </p:sp>
      <p:pic>
        <p:nvPicPr>
          <p:cNvPr id="14" name="Picture 13" descr="A yellow and black logo">
            <a:extLst>
              <a:ext uri="{FF2B5EF4-FFF2-40B4-BE49-F238E27FC236}">
                <a16:creationId xmlns:a16="http://schemas.microsoft.com/office/drawing/2014/main" id="{984AC0DE-7AFF-F80A-56AF-692C39501D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7443" y="19794487"/>
            <a:ext cx="2815389" cy="106643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DD23FBE-CB06-9278-5A28-9B3015EDE03A}"/>
              </a:ext>
            </a:extLst>
          </p:cNvPr>
          <p:cNvSpPr txBox="1"/>
          <p:nvPr/>
        </p:nvSpPr>
        <p:spPr>
          <a:xfrm>
            <a:off x="9444195" y="20259556"/>
            <a:ext cx="10672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/>
              <a:t>BSc(Hons) Computing Science (2025)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6B8872-82A7-C0E4-3566-4FA6BD7088BA}"/>
              </a:ext>
            </a:extLst>
          </p:cNvPr>
          <p:cNvSpPr txBox="1"/>
          <p:nvPr/>
        </p:nvSpPr>
        <p:spPr>
          <a:xfrm>
            <a:off x="7535528" y="656320"/>
            <a:ext cx="13451307" cy="132343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79375" cap="rnd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8000" b="1" dirty="0"/>
              <a:t>   Extreme Noughts &amp; Crosses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A9706D-DA85-F6A4-4C56-E5D0FF1DB326}"/>
              </a:ext>
            </a:extLst>
          </p:cNvPr>
          <p:cNvSpPr txBox="1"/>
          <p:nvPr/>
        </p:nvSpPr>
        <p:spPr>
          <a:xfrm rot="10800000" flipV="1">
            <a:off x="23628393" y="20798549"/>
            <a:ext cx="2649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Logos courtesy of pngegg.com</a:t>
            </a:r>
          </a:p>
        </p:txBody>
      </p:sp>
      <p:pic>
        <p:nvPicPr>
          <p:cNvPr id="12" name="Picture 11" descr="A screenshot of a game&#10;&#10;AI-generated content may be incorrect.">
            <a:extLst>
              <a:ext uri="{FF2B5EF4-FFF2-40B4-BE49-F238E27FC236}">
                <a16:creationId xmlns:a16="http://schemas.microsoft.com/office/drawing/2014/main" id="{235360F4-26EC-2B8A-1FB8-FC807FC02D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87" y="11697282"/>
            <a:ext cx="5700986" cy="5026609"/>
          </a:xfrm>
          <a:prstGeom prst="rect">
            <a:avLst/>
          </a:prstGeom>
          <a:ln w="76200">
            <a:solidFill>
              <a:schemeClr val="tx1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isometricOffAxis1Right"/>
            <a:lightRig rig="threePt" dir="t"/>
          </a:scene3d>
          <a:sp3d extrusionH="1143000" contourW="6350">
            <a:extrusionClr>
              <a:schemeClr val="accent4">
                <a:lumMod val="40000"/>
                <a:lumOff val="60000"/>
              </a:schemeClr>
            </a:extrusionClr>
            <a:contourClr>
              <a:schemeClr val="tx1"/>
            </a:contourClr>
          </a:sp3d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994E75-5466-9230-04B0-8B16A386863B}"/>
              </a:ext>
            </a:extLst>
          </p:cNvPr>
          <p:cNvSpPr txBox="1"/>
          <p:nvPr/>
        </p:nvSpPr>
        <p:spPr>
          <a:xfrm rot="16200000" flipV="1">
            <a:off x="26471971" y="20149613"/>
            <a:ext cx="2308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Play the game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7F8A553-B60B-238B-FD60-DFF94A2A56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178387" y="3675438"/>
            <a:ext cx="3364989" cy="3391519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perspectiveBelow"/>
            <a:lightRig rig="threePt" dir="t"/>
          </a:scene3d>
          <a:sp3d extrusionH="1143000" contourW="57150">
            <a:extrusionClr>
              <a:schemeClr val="accent4">
                <a:lumMod val="40000"/>
                <a:lumOff val="60000"/>
              </a:schemeClr>
            </a:extrusionClr>
          </a:sp3d>
        </p:spPr>
      </p:pic>
      <p:sp>
        <p:nvSpPr>
          <p:cNvPr id="16" name="Circle: Hollow 15">
            <a:extLst>
              <a:ext uri="{FF2B5EF4-FFF2-40B4-BE49-F238E27FC236}">
                <a16:creationId xmlns:a16="http://schemas.microsoft.com/office/drawing/2014/main" id="{33493949-FCDE-AEFF-28BB-B9EF4E5C06C4}"/>
              </a:ext>
            </a:extLst>
          </p:cNvPr>
          <p:cNvSpPr/>
          <p:nvPr/>
        </p:nvSpPr>
        <p:spPr>
          <a:xfrm>
            <a:off x="11223362" y="12836630"/>
            <a:ext cx="8038028" cy="7026343"/>
          </a:xfrm>
          <a:prstGeom prst="donut">
            <a:avLst/>
          </a:prstGeom>
          <a:solidFill>
            <a:srgbClr val="FF0000"/>
          </a:solidFill>
          <a:scene3d>
            <a:camera prst="orthographicFront">
              <a:rot lat="4200000" lon="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B5214E-261B-80C5-D419-9B8C295CB5F0}"/>
              </a:ext>
            </a:extLst>
          </p:cNvPr>
          <p:cNvSpPr txBox="1"/>
          <p:nvPr/>
        </p:nvSpPr>
        <p:spPr>
          <a:xfrm>
            <a:off x="11523183" y="7690376"/>
            <a:ext cx="6494334" cy="849508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76200" cmpd="sng">
            <a:solidFill>
              <a:schemeClr val="tx1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perspectiveBelow" fov="600000"/>
            <a:lightRig rig="threePt" dir="t"/>
          </a:scene3d>
          <a:sp3d extrusionH="1143000" contourW="57150">
            <a:extrusionClr>
              <a:schemeClr val="accent4">
                <a:lumMod val="40000"/>
                <a:lumOff val="60000"/>
              </a:schemeClr>
            </a:extrusionClr>
          </a:sp3d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3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Features</a:t>
            </a:r>
          </a:p>
          <a:p>
            <a:pPr marL="457200" indent="-4572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Web based to work on multiple device type</a:t>
            </a:r>
          </a:p>
          <a:p>
            <a:pPr marL="457200" indent="-4572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Play against local player or against the computer with 6 levels of difficulty</a:t>
            </a:r>
          </a:p>
          <a:p>
            <a:pPr marL="457200" indent="-4572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Load and Save game with score and gameplay duration</a:t>
            </a:r>
          </a:p>
          <a:p>
            <a:pPr marL="457200" indent="-4572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Visual indicator whose turn is next</a:t>
            </a:r>
          </a:p>
          <a:p>
            <a:pPr marL="457200" indent="-4572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Link to WIKI page for TicTacToe (US name for Noughts&amp;Crosses)</a:t>
            </a:r>
          </a:p>
          <a:p>
            <a:pPr marL="457200" indent="-4572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Grid size is adjustable</a:t>
            </a:r>
          </a:p>
          <a:p>
            <a:pPr marL="457200" indent="-4572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Dyslexia friendly appearance.</a:t>
            </a:r>
            <a:endParaRPr lang="en-GB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521DFAFC-8262-3F7B-2AA7-D10498A29509}"/>
              </a:ext>
            </a:extLst>
          </p:cNvPr>
          <p:cNvSpPr/>
          <p:nvPr/>
        </p:nvSpPr>
        <p:spPr>
          <a:xfrm>
            <a:off x="19561211" y="11639809"/>
            <a:ext cx="10087897" cy="8465575"/>
          </a:xfrm>
          <a:prstGeom prst="mathMultiply">
            <a:avLst/>
          </a:prstGeom>
          <a:solidFill>
            <a:srgbClr val="92D050"/>
          </a:solidFill>
          <a:scene3d>
            <a:camera prst="orthographicFront">
              <a:rot lat="3600000" lon="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id="{2648919D-C952-5222-8D33-2C79EE67A72F}"/>
              </a:ext>
            </a:extLst>
          </p:cNvPr>
          <p:cNvSpPr/>
          <p:nvPr/>
        </p:nvSpPr>
        <p:spPr>
          <a:xfrm>
            <a:off x="19762837" y="8104119"/>
            <a:ext cx="7113640" cy="5952900"/>
          </a:xfrm>
          <a:prstGeom prst="donut">
            <a:avLst/>
          </a:prstGeom>
          <a:solidFill>
            <a:srgbClr val="FF0000"/>
          </a:solidFill>
          <a:scene3d>
            <a:camera prst="orthographicFront">
              <a:rot lat="4200000" lon="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8FD0B0-1B72-2861-A7F4-2A604E1EB0CF}"/>
              </a:ext>
            </a:extLst>
          </p:cNvPr>
          <p:cNvSpPr txBox="1"/>
          <p:nvPr/>
        </p:nvSpPr>
        <p:spPr>
          <a:xfrm>
            <a:off x="18385671" y="5798116"/>
            <a:ext cx="7291136" cy="505824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76200">
            <a:solidFill>
              <a:schemeClr val="tx1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isometricOffAxis2Left"/>
            <a:lightRig rig="threePt" dir="t"/>
          </a:scene3d>
          <a:sp3d extrusionH="1143000" contourW="57150">
            <a:extrusionClr>
              <a:schemeClr val="accent4">
                <a:lumMod val="40000"/>
                <a:lumOff val="60000"/>
              </a:schemeClr>
            </a:extrusionClr>
          </a:sp3d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3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Future development</a:t>
            </a:r>
          </a:p>
          <a:p>
            <a:pPr marL="457200" indent="-4572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Further levels to be introduced</a:t>
            </a:r>
          </a:p>
          <a:p>
            <a:pPr marL="457200" indent="-4572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Instructions / Multilingual support</a:t>
            </a:r>
          </a:p>
          <a:p>
            <a:pPr marL="457200" indent="-4572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Auto complete for games that are draws</a:t>
            </a:r>
          </a:p>
          <a:p>
            <a:pPr marL="457200" indent="-4572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Remote player capability</a:t>
            </a:r>
          </a:p>
          <a:p>
            <a:pPr marL="457200" indent="-4572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 Customisations of names, colours, symbols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A3CD12-A6AD-2472-AE33-62215D56E79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813649" y="12045439"/>
            <a:ext cx="4802710" cy="4568431"/>
          </a:xfrm>
          <a:prstGeom prst="rect">
            <a:avLst/>
          </a:prstGeom>
          <a:ln w="76200">
            <a:solidFill>
              <a:schemeClr val="tx1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isometricOffAxis2Left"/>
            <a:lightRig rig="threePt" dir="t"/>
          </a:scene3d>
          <a:sp3d extrusionH="1143000" contourW="6350">
            <a:extrusionClr>
              <a:schemeClr val="accent4">
                <a:lumMod val="40000"/>
                <a:lumOff val="60000"/>
              </a:schemeClr>
            </a:extrusionClr>
            <a:contourClr>
              <a:schemeClr val="tx1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C877C4-52CC-BA60-7BC1-1F97B61B20BC}"/>
              </a:ext>
            </a:extLst>
          </p:cNvPr>
          <p:cNvSpPr txBox="1"/>
          <p:nvPr/>
        </p:nvSpPr>
        <p:spPr>
          <a:xfrm>
            <a:off x="2646948" y="3017984"/>
            <a:ext cx="8496641" cy="787952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76200">
            <a:solidFill>
              <a:schemeClr val="tx1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isometricOffAxis1Right"/>
            <a:lightRig rig="threePt" dir="t"/>
          </a:scene3d>
          <a:sp3d extrusionH="1143000" contourW="57150">
            <a:extrusionClr>
              <a:schemeClr val="accent4">
                <a:lumMod val="40000"/>
                <a:lumOff val="60000"/>
              </a:schemeClr>
            </a:extrusionClr>
          </a:sp3d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3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Suggested by staff and pupils Eat That Frog (eatthatfrog.ac.uk), a specialist post-16 institution, the app was to incorporate 9 mini games of Noughts &amp; Crosses within a larger game of Noughts &amp; Crosses to achieve a game which worked on many levels, where pupils could play on their own or against a tutor during 1-2-1 sessions. The colour scheme was to be dyslexia friendly as per the “Dyslexia friendly style guide”  the  British Dyslexia Association (</a:t>
            </a:r>
            <a:r>
              <a:rPr lang="en-GB" sz="2800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www.bdadyslexia.org.uk</a:t>
            </a: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and was to be built using JavaScript, CSS and HTML only.</a:t>
            </a:r>
          </a:p>
        </p:txBody>
      </p:sp>
    </p:spTree>
    <p:extLst>
      <p:ext uri="{BB962C8B-B14F-4D97-AF65-F5344CB8AC3E}">
        <p14:creationId xmlns:p14="http://schemas.microsoft.com/office/powerpoint/2010/main" val="530449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dc781de3-bafc-4db7-a392-5d8a9e9bc0f5" xsi:nil="true"/>
    <Invited_Students xmlns="dc781de3-bafc-4db7-a392-5d8a9e9bc0f5" xsi:nil="true"/>
    <FolderType xmlns="dc781de3-bafc-4db7-a392-5d8a9e9bc0f5" xsi:nil="true"/>
    <Owner xmlns="dc781de3-bafc-4db7-a392-5d8a9e9bc0f5">
      <UserInfo>
        <DisplayName/>
        <AccountId xsi:nil="true"/>
        <AccountType/>
      </UserInfo>
    </Owner>
    <AppVersion xmlns="dc781de3-bafc-4db7-a392-5d8a9e9bc0f5" xsi:nil="true"/>
    <DefaultSectionNames xmlns="dc781de3-bafc-4db7-a392-5d8a9e9bc0f5" xsi:nil="true"/>
    <Teachers xmlns="dc781de3-bafc-4db7-a392-5d8a9e9bc0f5">
      <UserInfo>
        <DisplayName/>
        <AccountId xsi:nil="true"/>
        <AccountType/>
      </UserInfo>
    </Teachers>
    <Students xmlns="dc781de3-bafc-4db7-a392-5d8a9e9bc0f5">
      <UserInfo>
        <DisplayName/>
        <AccountId xsi:nil="true"/>
        <AccountType/>
      </UserInfo>
    </Students>
    <Student_Groups xmlns="dc781de3-bafc-4db7-a392-5d8a9e9bc0f5">
      <UserInfo>
        <DisplayName/>
        <AccountId xsi:nil="true"/>
        <AccountType/>
      </UserInfo>
    </Student_Groups>
    <Invited_Teachers xmlns="dc781de3-bafc-4db7-a392-5d8a9e9bc0f5" xsi:nil="true"/>
    <Self_Registration_Enabled xmlns="dc781de3-bafc-4db7-a392-5d8a9e9bc0f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3530F9ADBD1D48AC3974C37B1F16E8" ma:contentTypeVersion="24" ma:contentTypeDescription="Create a new document." ma:contentTypeScope="" ma:versionID="70394ba201040ca3d815e3c4f7012274">
  <xsd:schema xmlns:xsd="http://www.w3.org/2001/XMLSchema" xmlns:xs="http://www.w3.org/2001/XMLSchema" xmlns:p="http://schemas.microsoft.com/office/2006/metadata/properties" xmlns:ns3="72339acb-e8cc-4142-9dab-9dca3e7dada8" xmlns:ns4="dc781de3-bafc-4db7-a392-5d8a9e9bc0f5" targetNamespace="http://schemas.microsoft.com/office/2006/metadata/properties" ma:root="true" ma:fieldsID="d0d4fd1207dbf170f06c018f7c6b1e9a" ns3:_="" ns4:_="">
    <xsd:import namespace="72339acb-e8cc-4142-9dab-9dca3e7dada8"/>
    <xsd:import namespace="dc781de3-bafc-4db7-a392-5d8a9e9bc0f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339acb-e8cc-4142-9dab-9dca3e7dad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781de3-bafc-4db7-a392-5d8a9e9bc0f5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chers" ma:index="1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24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2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6" nillable="true" ma:displayName="MediaServiceLocation" ma:internalName="MediaServiceLocation" ma:readOnly="true">
      <xsd:simpleType>
        <xsd:restriction base="dms:Text"/>
      </xsd:simpleType>
    </xsd:element>
    <xsd:element name="MediaServiceOCR" ma:index="2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8338919-CAB7-4AC9-BE2B-610C7C37C733}">
  <ds:schemaRefs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dc781de3-bafc-4db7-a392-5d8a9e9bc0f5"/>
    <ds:schemaRef ds:uri="72339acb-e8cc-4142-9dab-9dca3e7dada8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0E91343-FC66-4181-B87C-9673093321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556809-3C50-4FFA-808E-E6B975D925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339acb-e8cc-4142-9dab-9dca3e7dada8"/>
    <ds:schemaRef ds:uri="dc781de3-bafc-4db7-a392-5d8a9e9bc0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2020</TotalTime>
  <Words>236</Words>
  <Application>Microsoft Office PowerPoint</Application>
  <PresentationFormat>Custom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2013 - 2022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Truscott</dc:creator>
  <cp:lastModifiedBy>(s) Martin Bath</cp:lastModifiedBy>
  <cp:revision>44</cp:revision>
  <cp:lastPrinted>2025-03-18T18:21:32Z</cp:lastPrinted>
  <dcterms:created xsi:type="dcterms:W3CDTF">2021-02-16T17:14:33Z</dcterms:created>
  <dcterms:modified xsi:type="dcterms:W3CDTF">2025-03-24T13:42:15Z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0x010100183530F9ADBD1D48AC3974C37B1F16E8</vt:lpwstr>
  </property>
</Properties>
</file>