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842FE-6995-4882-B72E-D3713F9D48BE}" v="1" dt="2025-03-17T22:12:21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986" autoAdjust="0"/>
  </p:normalViewPr>
  <p:slideViewPr>
    <p:cSldViewPr snapToGrid="0">
      <p:cViewPr varScale="1">
        <p:scale>
          <a:sx n="40" d="100"/>
          <a:sy n="40" d="100"/>
        </p:scale>
        <p:origin x="1626" y="78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ath" userId="10ed2a8438d10cb3" providerId="LiveId" clId="{83C842FE-6995-4882-B72E-D3713F9D48BE}"/>
    <pc:docChg chg="modSld modNotesMaster">
      <pc:chgData name="Martin Bath" userId="10ed2a8438d10cb3" providerId="LiveId" clId="{83C842FE-6995-4882-B72E-D3713F9D48BE}" dt="2025-03-21T15:36:13.543" v="350" actId="1035"/>
      <pc:docMkLst>
        <pc:docMk/>
      </pc:docMkLst>
      <pc:sldChg chg="addSp modSp mod setBg modNotes">
        <pc:chgData name="Martin Bath" userId="10ed2a8438d10cb3" providerId="LiveId" clId="{83C842FE-6995-4882-B72E-D3713F9D48BE}" dt="2025-03-21T15:36:13.543" v="350" actId="1035"/>
        <pc:sldMkLst>
          <pc:docMk/>
          <pc:sldMk cId="530449856" sldId="256"/>
        </pc:sldMkLst>
        <pc:spChg chg="add mod">
          <ac:chgData name="Martin Bath" userId="10ed2a8438d10cb3" providerId="LiveId" clId="{83C842FE-6995-4882-B72E-D3713F9D48BE}" dt="2025-03-21T15:36:13.543" v="350" actId="1035"/>
          <ac:spMkLst>
            <pc:docMk/>
            <pc:sldMk cId="530449856" sldId="256"/>
            <ac:spMk id="2" creationId="{CE6B8872-82A7-C0E4-3566-4FA6BD7088BA}"/>
          </ac:spMkLst>
        </pc:spChg>
        <pc:spChg chg="add mod">
          <ac:chgData name="Martin Bath" userId="10ed2a8438d10cb3" providerId="LiveId" clId="{83C842FE-6995-4882-B72E-D3713F9D48BE}" dt="2025-03-21T15:36:07.874" v="332" actId="1036"/>
          <ac:spMkLst>
            <pc:docMk/>
            <pc:sldMk cId="530449856" sldId="256"/>
            <ac:spMk id="3" creationId="{D2C877C4-52CC-BA60-7BC1-1F97B61B20BC}"/>
          </ac:spMkLst>
        </pc:spChg>
        <pc:spChg chg="add mod">
          <ac:chgData name="Martin Bath" userId="10ed2a8438d10cb3" providerId="LiveId" clId="{83C842FE-6995-4882-B72E-D3713F9D48BE}" dt="2025-03-18T18:23:03.925" v="82" actId="1037"/>
          <ac:spMkLst>
            <pc:docMk/>
            <pc:sldMk cId="530449856" sldId="256"/>
            <ac:spMk id="4" creationId="{1DB5214E-261B-80C5-D419-9B8C295CB5F0}"/>
          </ac:spMkLst>
        </pc:spChg>
        <pc:spChg chg="add mod">
          <ac:chgData name="Martin Bath" userId="10ed2a8438d10cb3" providerId="LiveId" clId="{83C842FE-6995-4882-B72E-D3713F9D48BE}" dt="2025-03-18T18:23:29.042" v="97" actId="1036"/>
          <ac:spMkLst>
            <pc:docMk/>
            <pc:sldMk cId="530449856" sldId="256"/>
            <ac:spMk id="7" creationId="{2C8FD0B0-1B72-2861-A7F4-2A604E1EB0CF}"/>
          </ac:spMkLst>
        </pc:spChg>
        <pc:picChg chg="mod">
          <ac:chgData name="Martin Bath" userId="10ed2a8438d10cb3" providerId="LiveId" clId="{83C842FE-6995-4882-B72E-D3713F9D48BE}" dt="2025-03-21T12:05:50.834" v="267" actId="1037"/>
          <ac:picMkLst>
            <pc:docMk/>
            <pc:sldMk cId="530449856" sldId="256"/>
            <ac:picMk id="11" creationId="{11A3CD12-A6AD-2472-AE33-62215D56E79B}"/>
          </ac:picMkLst>
        </pc:picChg>
        <pc:picChg chg="mod">
          <ac:chgData name="Martin Bath" userId="10ed2a8438d10cb3" providerId="LiveId" clId="{83C842FE-6995-4882-B72E-D3713F9D48BE}" dt="2025-03-21T15:35:56.810" v="322" actId="1037"/>
          <ac:picMkLst>
            <pc:docMk/>
            <pc:sldMk cId="530449856" sldId="256"/>
            <ac:picMk id="12" creationId="{235360F4-26EC-2B8A-1FB8-FC807FC02D54}"/>
          </ac:picMkLst>
        </pc:picChg>
        <pc:picChg chg="mod">
          <ac:chgData name="Martin Bath" userId="10ed2a8438d10cb3" providerId="LiveId" clId="{83C842FE-6995-4882-B72E-D3713F9D48BE}" dt="2025-03-21T12:05:54.868" v="285" actId="1036"/>
          <ac:picMkLst>
            <pc:docMk/>
            <pc:sldMk cId="530449856" sldId="256"/>
            <ac:picMk id="17" creationId="{87F8A553-B60B-238B-FD60-DFF94A2A56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0B2206F-7194-4E11-805A-5295AF5385CE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79525"/>
            <a:ext cx="48879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7913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21/03/2025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E71E11-8A66-F304-1484-5D2F3BF0E3E2}"/>
              </a:ext>
            </a:extLst>
          </p:cNvPr>
          <p:cNvSpPr/>
          <p:nvPr/>
        </p:nvSpPr>
        <p:spPr>
          <a:xfrm>
            <a:off x="38100" y="19226463"/>
            <a:ext cx="30275213" cy="2234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71E070-F0F5-1668-BC75-A573BF3F8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19467094"/>
            <a:ext cx="8248537" cy="1704242"/>
          </a:xfrm>
          <a:prstGeom prst="rect">
            <a:avLst/>
          </a:prstGeom>
        </p:spPr>
      </p:pic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8390983-0E6C-E76C-C3B3-D2DE1F343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930" y="19370841"/>
            <a:ext cx="1995904" cy="1995904"/>
          </a:xfrm>
          <a:prstGeom prst="rect">
            <a:avLst/>
          </a:prstGeom>
          <a:ln w="698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EAFDA-59F6-80B8-2E32-1EA16890959C}"/>
              </a:ext>
            </a:extLst>
          </p:cNvPr>
          <p:cNvSpPr txBox="1"/>
          <p:nvPr/>
        </p:nvSpPr>
        <p:spPr>
          <a:xfrm>
            <a:off x="9420132" y="19370841"/>
            <a:ext cx="1132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martin.bath@students.plymouth.ac.uk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FB8E90-CC7A-68EC-3CF9-5F349F87FC74}"/>
              </a:ext>
            </a:extLst>
          </p:cNvPr>
          <p:cNvSpPr/>
          <p:nvPr/>
        </p:nvSpPr>
        <p:spPr>
          <a:xfrm>
            <a:off x="20869028" y="19534806"/>
            <a:ext cx="5747331" cy="1663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  Made With</a:t>
            </a:r>
          </a:p>
        </p:txBody>
      </p:sp>
      <p:pic>
        <p:nvPicPr>
          <p:cNvPr id="14" name="Picture 13" descr="A yellow and black logo">
            <a:extLst>
              <a:ext uri="{FF2B5EF4-FFF2-40B4-BE49-F238E27FC236}">
                <a16:creationId xmlns:a16="http://schemas.microsoft.com/office/drawing/2014/main" id="{984AC0DE-7AFF-F80A-56AF-692C39501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443" y="19794487"/>
            <a:ext cx="2815389" cy="10664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D23FBE-CB06-9278-5A28-9B3015EDE03A}"/>
              </a:ext>
            </a:extLst>
          </p:cNvPr>
          <p:cNvSpPr txBox="1"/>
          <p:nvPr/>
        </p:nvSpPr>
        <p:spPr>
          <a:xfrm>
            <a:off x="9444195" y="20259556"/>
            <a:ext cx="1067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BSc(Hons) Computing Science (2025)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8872-82A7-C0E4-3566-4FA6BD7088BA}"/>
              </a:ext>
            </a:extLst>
          </p:cNvPr>
          <p:cNvSpPr txBox="1"/>
          <p:nvPr/>
        </p:nvSpPr>
        <p:spPr>
          <a:xfrm>
            <a:off x="7535528" y="656320"/>
            <a:ext cx="13451307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9375" cap="rnd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0" b="1" dirty="0"/>
              <a:t>   Extreme Noughts &amp; Crosses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877C4-52CC-BA60-7BC1-1F97B61B20BC}"/>
              </a:ext>
            </a:extLst>
          </p:cNvPr>
          <p:cNvSpPr txBox="1"/>
          <p:nvPr/>
        </p:nvSpPr>
        <p:spPr>
          <a:xfrm>
            <a:off x="2646948" y="3017984"/>
            <a:ext cx="8496641" cy="78795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Suggested by staff and pupils Eat That Frog (eatthatfrog.ac.uk), a specialist post-16 institution, the app was to incorporate 9 mini games of Noughts &amp; Crosses within a larger game of Noughts &amp; Crosses to achieve a game which worked on many levels, where pupils could play on their own or against a tutor during 1-2-1 sessions. The colour scheme was to be dyslexia friendly as per the “Dyslexia friendly style guide”  the  British Dyslexia Association (</a:t>
            </a:r>
            <a:r>
              <a:rPr lang="en-GB" sz="2800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www.bdadyslexia.org.uk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and was to be built using JavaScript, CSS and HTML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5214E-261B-80C5-D419-9B8C295CB5F0}"/>
              </a:ext>
            </a:extLst>
          </p:cNvPr>
          <p:cNvSpPr txBox="1"/>
          <p:nvPr/>
        </p:nvSpPr>
        <p:spPr>
          <a:xfrm>
            <a:off x="11523183" y="7690376"/>
            <a:ext cx="6494334" cy="84950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 cmpd="sng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 fov="600000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based to work on multiple device type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 against local player or against the computer with 6 levels of difficulty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and Save game with score and gameplay duration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indicator whose turn is next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 to WIKI page for TicTacToe (US name for Noughts&amp;Crosses)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 size is adjustable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Dyslexia friendly appearance.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0B0-1B72-2861-A7F4-2A604E1EB0CF}"/>
              </a:ext>
            </a:extLst>
          </p:cNvPr>
          <p:cNvSpPr txBox="1"/>
          <p:nvPr/>
        </p:nvSpPr>
        <p:spPr>
          <a:xfrm>
            <a:off x="18385671" y="5798116"/>
            <a:ext cx="7291136" cy="5058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development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levels to be introduced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Instructions / Multilingual support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 complete for games that are draws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player capability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Customisations of names, colours, symbols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9706D-DA85-F6A4-4C56-E5D0FF1DB326}"/>
              </a:ext>
            </a:extLst>
          </p:cNvPr>
          <p:cNvSpPr txBox="1"/>
          <p:nvPr/>
        </p:nvSpPr>
        <p:spPr>
          <a:xfrm rot="10800000" flipV="1">
            <a:off x="23628393" y="20798549"/>
            <a:ext cx="264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Logos courtesy of pngegg.com</a:t>
            </a:r>
          </a:p>
        </p:txBody>
      </p:sp>
      <p:pic>
        <p:nvPicPr>
          <p:cNvPr id="12" name="Picture 11" descr="A screenshot of a game&#10;&#10;AI-generated content may be incorrect.">
            <a:extLst>
              <a:ext uri="{FF2B5EF4-FFF2-40B4-BE49-F238E27FC236}">
                <a16:creationId xmlns:a16="http://schemas.microsoft.com/office/drawing/2014/main" id="{235360F4-26EC-2B8A-1FB8-FC807FC02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1697282"/>
            <a:ext cx="5700986" cy="5026609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994E75-5466-9230-04B0-8B16A386863B}"/>
              </a:ext>
            </a:extLst>
          </p:cNvPr>
          <p:cNvSpPr txBox="1"/>
          <p:nvPr/>
        </p:nvSpPr>
        <p:spPr>
          <a:xfrm rot="16200000" flipV="1">
            <a:off x="26471971" y="20149613"/>
            <a:ext cx="230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Play the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F8A553-B60B-238B-FD60-DFF94A2A5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8387" y="3675438"/>
            <a:ext cx="3364989" cy="339151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A3CD12-A6AD-2472-AE33-62215D56E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23709" y="12045440"/>
            <a:ext cx="4265889" cy="4057796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338919-CAB7-4AC9-BE2B-610C7C37C733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c781de3-bafc-4db7-a392-5d8a9e9bc0f5"/>
    <ds:schemaRef ds:uri="72339acb-e8cc-4142-9dab-9dca3e7dada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2007</TotalTime>
  <Words>236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Martin Bath</cp:lastModifiedBy>
  <cp:revision>43</cp:revision>
  <cp:lastPrinted>2025-03-18T18:21:32Z</cp:lastPrinted>
  <dcterms:created xsi:type="dcterms:W3CDTF">2021-02-16T17:14:33Z</dcterms:created>
  <dcterms:modified xsi:type="dcterms:W3CDTF">2025-03-21T15:37:05Z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