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5986" autoAdjust="0"/>
  </p:normalViewPr>
  <p:slideViewPr>
    <p:cSldViewPr snapToGrid="0">
      <p:cViewPr varScale="1">
        <p:scale>
          <a:sx n="26" d="100"/>
          <a:sy n="26" d="100"/>
        </p:scale>
        <p:origin x="667" y="29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206F-7194-4E11-805A-5295AF5385CE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2671E070-F0F5-1668-BC75-A573BF3F8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20011187"/>
            <a:ext cx="5163323" cy="1066802"/>
          </a:xfrm>
          <a:prstGeom prst="rect">
            <a:avLst/>
          </a:prstGeom>
        </p:spPr>
      </p:pic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8390983-0E6C-E76C-C3B3-D2DE1F343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584" y="17172739"/>
            <a:ext cx="3905250" cy="3905250"/>
          </a:xfrm>
          <a:prstGeom prst="rect">
            <a:avLst/>
          </a:prstGeom>
          <a:ln w="142875"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338919-CAB7-4AC9-BE2B-610C7C37C733}">
  <ds:schemaRefs>
    <ds:schemaRef ds:uri="72339acb-e8cc-4142-9dab-9dca3e7dada8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dc781de3-bafc-4db7-a392-5d8a9e9bc0f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1311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Martin Bath</cp:lastModifiedBy>
  <cp:revision>20</cp:revision>
  <dcterms:created xsi:type="dcterms:W3CDTF">2021-02-16T17:14:33Z</dcterms:created>
  <dcterms:modified xsi:type="dcterms:W3CDTF">2025-03-17T15:33:42Z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