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1" r:id="rId5"/>
    <p:sldId id="267" r:id="rId6"/>
    <p:sldId id="268" r:id="rId7"/>
    <p:sldId id="269" r:id="rId8"/>
    <p:sldId id="262" r:id="rId9"/>
    <p:sldId id="264" r:id="rId10"/>
    <p:sldId id="265" r:id="rId11"/>
    <p:sldId id="266" r:id="rId12"/>
    <p:sldId id="260" r:id="rId1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4FD6-9404-4DEB-AB81-AC5092E8032E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F8BB-A17B-40FD-B219-57B902E5EA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motorola.com/docstools/motodevstudio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Martin\Desktop\android-wallpaper6_1024x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7315200" cy="548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topics in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Smith</a:t>
            </a:r>
          </a:p>
          <a:p>
            <a:r>
              <a:rPr lang="en-US" dirty="0" smtClean="0"/>
              <a:t>martin@mbs3.org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Revisit the fundamentals:</a:t>
            </a:r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Intents</a:t>
            </a:r>
            <a:r>
              <a:rPr lang="en-US" sz="2000" dirty="0" smtClean="0"/>
              <a:t> can be used to communicate with existing applications, drive Activity change</a:t>
            </a:r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Content providers </a:t>
            </a:r>
            <a:r>
              <a:rPr lang="en-US" sz="2000" dirty="0" smtClean="0"/>
              <a:t>can offer integrated full-phone search and suggestions</a:t>
            </a:r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Activities</a:t>
            </a:r>
            <a:r>
              <a:rPr lang="en-US" sz="2000" dirty="0" smtClean="0"/>
              <a:t> with views and </a:t>
            </a:r>
            <a:r>
              <a:rPr lang="en-US" sz="2000" dirty="0" err="1" smtClean="0"/>
              <a:t>viewgroups</a:t>
            </a:r>
            <a:r>
              <a:rPr lang="en-US" sz="2000" dirty="0" smtClean="0"/>
              <a:t> can help you multithread, </a:t>
            </a:r>
            <a:r>
              <a:rPr lang="en-US" sz="2000" dirty="0" err="1" smtClean="0"/>
              <a:t>viewflipper</a:t>
            </a:r>
            <a:r>
              <a:rPr lang="en-US" sz="2000" dirty="0" smtClean="0"/>
              <a:t> too</a:t>
            </a:r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Services</a:t>
            </a:r>
            <a:r>
              <a:rPr lang="en-US" sz="2000" dirty="0" smtClean="0"/>
              <a:t> provide inter-process communication functionality</a:t>
            </a:r>
          </a:p>
          <a:p>
            <a:pPr lvl="1">
              <a:lnSpc>
                <a:spcPct val="200000"/>
              </a:lnSpc>
            </a:pPr>
            <a:r>
              <a:rPr lang="en-US" sz="2000" b="1" dirty="0" err="1" smtClean="0"/>
              <a:t>WebKit</a:t>
            </a:r>
            <a:r>
              <a:rPr lang="en-US" sz="2000" dirty="0" smtClean="0"/>
              <a:t> can change everything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>
                <a:solidFill>
                  <a:srgbClr val="00B050"/>
                </a:solidFill>
              </a:rPr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developer.android.com/guide</a:t>
            </a:r>
          </a:p>
          <a:p>
            <a:r>
              <a:rPr lang="en-US" sz="2800" dirty="0" smtClean="0"/>
              <a:t>StackOverflow.com</a:t>
            </a:r>
          </a:p>
          <a:p>
            <a:r>
              <a:rPr lang="en-US" sz="2800" dirty="0" smtClean="0"/>
              <a:t>AndDev.org, AndroidForums.com</a:t>
            </a:r>
          </a:p>
          <a:p>
            <a:r>
              <a:rPr lang="en-US" sz="2800" dirty="0" smtClean="0"/>
              <a:t>Google Group </a:t>
            </a:r>
            <a:r>
              <a:rPr lang="en-US" sz="2800" b="1" i="1" dirty="0" smtClean="0"/>
              <a:t>android</a:t>
            </a:r>
            <a:r>
              <a:rPr lang="en-US" sz="2800" i="1" dirty="0" smtClean="0"/>
              <a:t>-</a:t>
            </a:r>
            <a:r>
              <a:rPr lang="en-US" sz="2800" b="1" i="1" dirty="0" smtClean="0"/>
              <a:t>developers</a:t>
            </a:r>
          </a:p>
          <a:p>
            <a:r>
              <a:rPr lang="en-US" sz="2800" i="1" dirty="0" smtClean="0"/>
              <a:t>Phonegap.com</a:t>
            </a:r>
            <a:endParaRPr lang="en-US" sz="2800" dirty="0" smtClean="0"/>
          </a:p>
          <a:p>
            <a:r>
              <a:rPr lang="en-US" sz="2800" dirty="0" smtClean="0"/>
              <a:t>OpenIntents.org</a:t>
            </a:r>
          </a:p>
          <a:p>
            <a:r>
              <a:rPr lang="en-US" sz="2800" dirty="0" smtClean="0"/>
              <a:t>github.com: </a:t>
            </a:r>
          </a:p>
          <a:p>
            <a:pPr lvl="1"/>
            <a:r>
              <a:rPr lang="en-US" sz="2400" dirty="0" err="1" smtClean="0"/>
              <a:t>commonsguy</a:t>
            </a:r>
            <a:r>
              <a:rPr lang="en-US" sz="2400" dirty="0" smtClean="0"/>
              <a:t>/</a:t>
            </a:r>
            <a:r>
              <a:rPr lang="en-US" sz="2400" dirty="0" err="1" smtClean="0"/>
              <a:t>cw</a:t>
            </a:r>
            <a:r>
              <a:rPr lang="en-US" sz="2400" dirty="0" smtClean="0"/>
              <a:t>-android</a:t>
            </a:r>
          </a:p>
          <a:p>
            <a:pPr lvl="1"/>
            <a:r>
              <a:rPr lang="en-US" sz="2400" dirty="0" err="1" smtClean="0"/>
              <a:t>kaeppler</a:t>
            </a:r>
            <a:r>
              <a:rPr lang="en-US" sz="2400" dirty="0" smtClean="0"/>
              <a:t>/droid-fu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>
                <a:solidFill>
                  <a:srgbClr val="00B050"/>
                </a:solidFill>
              </a:rPr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Martin\Desktop\3869245383_f7567ddb3d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81400" y="3124200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470025"/>
          </a:xfrm>
        </p:spPr>
        <p:txBody>
          <a:bodyPr/>
          <a:lstStyle/>
          <a:p>
            <a:r>
              <a:rPr lang="en-US" dirty="0" smtClean="0"/>
              <a:t>The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Smith</a:t>
            </a:r>
          </a:p>
          <a:p>
            <a:r>
              <a:rPr lang="en-US" dirty="0" smtClean="0"/>
              <a:t>martin@mbs3.org</a:t>
            </a:r>
            <a:endParaRPr lang="en-US" dirty="0"/>
          </a:p>
        </p:txBody>
      </p:sp>
      <p:pic>
        <p:nvPicPr>
          <p:cNvPr id="2050" name="Picture 2" descr="D:\Users\Martin\Desktop\system-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791325" cy="48768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447800" y="1981200"/>
            <a:ext cx="6781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“Java” APIs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733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/ JNI (NDK)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Use Ant to build and sign your applications, deploy to AVD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Check out MOTODEV Studio for Android, lots of functionality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(</a:t>
            </a:r>
            <a:r>
              <a:rPr lang="en-US" sz="1200" dirty="0" smtClean="0">
                <a:hlinkClick r:id="rId2"/>
              </a:rPr>
              <a:t>http://developer.motorola.com/docstools/motodevstudio/</a:t>
            </a:r>
            <a:r>
              <a:rPr lang="en-US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Doing more with </a:t>
            </a:r>
            <a:r>
              <a:rPr lang="en-US" sz="2800" dirty="0" err="1" smtClean="0"/>
              <a:t>WebKit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The Native SDK (NDK)</a:t>
            </a:r>
            <a:endParaRPr lang="en-US" sz="2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 smtClean="0">
                <a:solidFill>
                  <a:srgbClr val="00B050"/>
                </a:solidFill>
              </a:rPr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5050" y="533400"/>
            <a:ext cx="5111750" cy="5592763"/>
          </a:xfrm>
        </p:spPr>
        <p:txBody>
          <a:bodyPr/>
          <a:lstStyle/>
          <a:p>
            <a:r>
              <a:rPr lang="en-US" dirty="0" smtClean="0"/>
              <a:t>Data storage patterns:</a:t>
            </a:r>
          </a:p>
          <a:p>
            <a:pPr lvl="1"/>
            <a:r>
              <a:rPr lang="en-US" dirty="0" err="1" smtClean="0"/>
              <a:t>SQLite</a:t>
            </a:r>
            <a:r>
              <a:rPr lang="en-US" dirty="0" smtClean="0"/>
              <a:t> is preferred over Assets, Raw, XML</a:t>
            </a:r>
          </a:p>
          <a:p>
            <a:pPr lvl="1"/>
            <a:r>
              <a:rPr lang="en-US" dirty="0" smtClean="0"/>
              <a:t>Sometimes you </a:t>
            </a:r>
            <a:r>
              <a:rPr lang="en-US" b="1" dirty="0" smtClean="0"/>
              <a:t>must </a:t>
            </a:r>
            <a:r>
              <a:rPr lang="en-US" dirty="0" smtClean="0"/>
              <a:t>download your data</a:t>
            </a:r>
          </a:p>
          <a:p>
            <a:pPr lvl="1"/>
            <a:r>
              <a:rPr lang="en-US" dirty="0" smtClean="0"/>
              <a:t>Use cursors and content providers, or share a service</a:t>
            </a:r>
          </a:p>
          <a:p>
            <a:pPr lvl="1"/>
            <a:r>
              <a:rPr lang="en-US" dirty="0" smtClean="0"/>
              <a:t>Don’t forget to cache in memory and on the SD card</a:t>
            </a:r>
          </a:p>
          <a:p>
            <a:r>
              <a:rPr lang="en-US" dirty="0" smtClean="0"/>
              <a:t>Watch for caveats on Assets and XML resources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 smtClean="0">
                <a:solidFill>
                  <a:srgbClr val="00B050"/>
                </a:solidFill>
              </a:rPr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5050" y="533400"/>
            <a:ext cx="5111750" cy="5592763"/>
          </a:xfrm>
        </p:spPr>
        <p:txBody>
          <a:bodyPr/>
          <a:lstStyle/>
          <a:p>
            <a:r>
              <a:rPr lang="en-US" dirty="0" smtClean="0"/>
              <a:t>Activities, Services, CPs</a:t>
            </a:r>
          </a:p>
          <a:p>
            <a:pPr lvl="1"/>
            <a:r>
              <a:rPr lang="en-US" dirty="0" err="1" smtClean="0"/>
              <a:t>TabView</a:t>
            </a:r>
            <a:r>
              <a:rPr lang="en-US" dirty="0" smtClean="0"/>
              <a:t>, one activity per tab</a:t>
            </a:r>
          </a:p>
          <a:p>
            <a:pPr lvl="1"/>
            <a:r>
              <a:rPr lang="en-US" dirty="0" err="1" smtClean="0"/>
              <a:t>ContentProvider</a:t>
            </a:r>
            <a:r>
              <a:rPr lang="en-US" dirty="0" smtClean="0"/>
              <a:t> lazy init</a:t>
            </a:r>
          </a:p>
          <a:p>
            <a:pPr lvl="1"/>
            <a:r>
              <a:rPr lang="en-US" dirty="0" smtClean="0"/>
              <a:t>Application class, not really</a:t>
            </a:r>
          </a:p>
          <a:p>
            <a:pPr lvl="1"/>
            <a:r>
              <a:rPr lang="en-US" dirty="0" smtClean="0"/>
              <a:t>Service lifecycle</a:t>
            </a:r>
          </a:p>
          <a:p>
            <a:pPr lvl="1"/>
            <a:r>
              <a:rPr lang="en-US" dirty="0" smtClean="0"/>
              <a:t>Threading is important, don’t avoid it (</a:t>
            </a:r>
            <a:r>
              <a:rPr lang="en-US" dirty="0" err="1" smtClean="0"/>
              <a:t>AsyncTask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Don’t overuse Activity grouping, they are slower!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 smtClean="0">
                <a:solidFill>
                  <a:srgbClr val="00B050"/>
                </a:solidFill>
              </a:rPr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5050" y="533400"/>
            <a:ext cx="5111750" cy="5592763"/>
          </a:xfrm>
        </p:spPr>
        <p:txBody>
          <a:bodyPr/>
          <a:lstStyle/>
          <a:p>
            <a:r>
              <a:rPr lang="en-US" dirty="0" smtClean="0"/>
              <a:t>Compatibility with devices</a:t>
            </a:r>
          </a:p>
          <a:p>
            <a:pPr lvl="1"/>
            <a:r>
              <a:rPr lang="en-US" dirty="0" smtClean="0"/>
              <a:t>Declare screens, configurations, features, libraries, </a:t>
            </a:r>
            <a:r>
              <a:rPr lang="en-US" b="1" dirty="0" smtClean="0"/>
              <a:t>permissions</a:t>
            </a:r>
            <a:r>
              <a:rPr lang="en-US" dirty="0" smtClean="0"/>
              <a:t>, </a:t>
            </a:r>
            <a:r>
              <a:rPr lang="en-US" dirty="0" err="1" smtClean="0"/>
              <a:t>sdk</a:t>
            </a:r>
            <a:endParaRPr lang="en-US" dirty="0" smtClean="0"/>
          </a:p>
          <a:p>
            <a:pPr lvl="1"/>
            <a:r>
              <a:rPr lang="en-US" dirty="0" smtClean="0"/>
              <a:t>Users won’t even see things they can’t run</a:t>
            </a:r>
          </a:p>
          <a:p>
            <a:pPr lvl="1"/>
            <a:r>
              <a:rPr lang="en-US" dirty="0" smtClean="0"/>
              <a:t>1.6+ has been totally adequate for my needs</a:t>
            </a:r>
          </a:p>
          <a:p>
            <a:r>
              <a:rPr lang="en-US" dirty="0" smtClean="0"/>
              <a:t>API level should be compatible with higher</a:t>
            </a:r>
          </a:p>
          <a:p>
            <a:r>
              <a:rPr lang="en-US" dirty="0" smtClean="0"/>
              <a:t>Do testing!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 smtClean="0">
                <a:solidFill>
                  <a:srgbClr val="00B050"/>
                </a:solidFill>
              </a:rPr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5050" y="533400"/>
            <a:ext cx="5111750" cy="5592763"/>
          </a:xfrm>
        </p:spPr>
        <p:txBody>
          <a:bodyPr/>
          <a:lstStyle/>
          <a:p>
            <a:r>
              <a:rPr lang="en-US" dirty="0" smtClean="0"/>
              <a:t>Functionality!</a:t>
            </a:r>
          </a:p>
          <a:p>
            <a:pPr lvl="1"/>
            <a:r>
              <a:rPr lang="en-US" dirty="0" smtClean="0"/>
              <a:t>Maps, GPS</a:t>
            </a:r>
          </a:p>
          <a:p>
            <a:pPr lvl="1"/>
            <a:r>
              <a:rPr lang="en-US" dirty="0" smtClean="0"/>
              <a:t>OpenGL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SMS</a:t>
            </a:r>
          </a:p>
          <a:p>
            <a:pPr lvl="1"/>
            <a:r>
              <a:rPr lang="en-US" dirty="0" smtClean="0"/>
              <a:t>Various Sensors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Google APIs for Android</a:t>
            </a:r>
          </a:p>
          <a:p>
            <a:pPr lvl="1"/>
            <a:r>
              <a:rPr lang="en-US" b="1" dirty="0" smtClean="0"/>
              <a:t>Existing applications, </a:t>
            </a:r>
            <a:r>
              <a:rPr lang="en-US" b="1" dirty="0" err="1" smtClean="0"/>
              <a:t>libs</a:t>
            </a:r>
            <a:endParaRPr lang="en-US" b="1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 smtClean="0">
                <a:solidFill>
                  <a:srgbClr val="00B050"/>
                </a:solidFill>
              </a:rPr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Pay attention to startup!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Avoid creating objects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Prefer final, </a:t>
            </a:r>
            <a:r>
              <a:rPr lang="en-US" sz="2800" dirty="0" err="1" smtClean="0"/>
              <a:t>int</a:t>
            </a:r>
            <a:r>
              <a:rPr lang="en-US" sz="2800" dirty="0" smtClean="0"/>
              <a:t> over </a:t>
            </a:r>
            <a:r>
              <a:rPr lang="en-US" sz="2800" dirty="0" err="1" smtClean="0"/>
              <a:t>enum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Prefer static, field access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Polymorphism without JIT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Enhanced for loop syntax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double = float, prefer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Avoid the ANR (200ms)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>
                <a:solidFill>
                  <a:srgbClr val="00B050"/>
                </a:solidFill>
              </a:rPr>
              <a:t>Performance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B050"/>
                </a:solidFill>
              </a:rPr>
              <a:t>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http://developer.android.com/guide/developing/tools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android.os.Debug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Dalvik</a:t>
            </a:r>
            <a:r>
              <a:rPr lang="en-US" sz="2800" dirty="0" smtClean="0"/>
              <a:t> Debug Monitor (DDMS)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Instrumentation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Traceview</a:t>
            </a:r>
            <a:r>
              <a:rPr lang="en-US" sz="2800" dirty="0" smtClean="0"/>
              <a:t>, the Monkey, etc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AVD console (:5554)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Web services, </a:t>
            </a:r>
            <a:r>
              <a:rPr lang="en-US" sz="2800" dirty="0" err="1" smtClean="0"/>
              <a:t>SQLite</a:t>
            </a:r>
            <a:r>
              <a:rPr lang="en-US" sz="2800" dirty="0" smtClean="0"/>
              <a:t> tools, etc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Alternatives to Eclipse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Common Patterns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Performance tuning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b="1" dirty="0">
                <a:solidFill>
                  <a:srgbClr val="00B050"/>
                </a:solidFill>
              </a:rPr>
              <a:t>Tools you can use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Solving problems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/>
              <a:t>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483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Intermediate topics in Android</vt:lpstr>
      <vt:lpstr>The framework</vt:lpstr>
      <vt:lpstr>Topics</vt:lpstr>
      <vt:lpstr>Topics</vt:lpstr>
      <vt:lpstr>Topics</vt:lpstr>
      <vt:lpstr>Topics</vt:lpstr>
      <vt:lpstr>Topics</vt:lpstr>
      <vt:lpstr>Topics</vt:lpstr>
      <vt:lpstr>Topics</vt:lpstr>
      <vt:lpstr>Topics</vt:lpstr>
      <vt:lpstr>Topics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topics in Android</dc:title>
  <dc:creator>Martin B. Smith</dc:creator>
  <cp:lastModifiedBy>Martin B. Smith</cp:lastModifiedBy>
  <cp:revision>41</cp:revision>
  <dcterms:created xsi:type="dcterms:W3CDTF">2010-10-02T15:00:19Z</dcterms:created>
  <dcterms:modified xsi:type="dcterms:W3CDTF">2010-10-02T16:15:21Z</dcterms:modified>
</cp:coreProperties>
</file>