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4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Idea: Get people to </a:t>
            </a:r>
            <a:r>
              <a:rPr lang="en-US" dirty="0" err="1" smtClean="0"/>
              <a:t>GatorLUG</a:t>
            </a:r>
            <a:endParaRPr lang="en-US" dirty="0"/>
          </a:p>
        </p:txBody>
      </p:sp>
      <p:pic>
        <p:nvPicPr>
          <p:cNvPr id="1026" name="Picture 2" descr="D:\Users\Martin\Desktop\Introduction to the Android Platform\gatorlug-ic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04215"/>
            <a:ext cx="6781800" cy="54480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let’s try a Google calendar</a:t>
            </a:r>
            <a:endParaRPr lang="en-US" dirty="0"/>
          </a:p>
        </p:txBody>
      </p:sp>
      <p:pic>
        <p:nvPicPr>
          <p:cNvPr id="2050" name="Picture 2" descr="D:\Users\Martin\Desktop\Introduction to the Android Platform\google-ic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26187" cy="51715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93775"/>
          </a:xfrm>
        </p:spPr>
        <p:txBody>
          <a:bodyPr/>
          <a:lstStyle/>
          <a:p>
            <a:r>
              <a:rPr lang="en-US" dirty="0" smtClean="0"/>
              <a:t>Our software should…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267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Periodically wake up and check a calendar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any events have been updated since the last visit, notify the user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Future modifications:</a:t>
            </a:r>
          </a:p>
          <a:p>
            <a:pPr lvl="1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Only notify when events are soon</a:t>
            </a:r>
          </a:p>
          <a:p>
            <a:pPr lvl="1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Use an intent to make a calendar item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http://www.mbs3.org/android_gatorlug/trunk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91440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market://search?q=pname:org.mbs3.android.gatorlug</a:t>
            </a:r>
            <a:endParaRPr lang="en-US" dirty="0"/>
          </a:p>
        </p:txBody>
      </p:sp>
      <p:pic>
        <p:nvPicPr>
          <p:cNvPr id="3074" name="Picture 2" descr="D:\Users\Martin\Desktop\Introduction to the Android Platform\market---search-q=pname-org.mbs3.android.gatorl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09600"/>
            <a:ext cx="1749425" cy="1749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Examine the source code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GatorLUG</a:t>
            </a:r>
            <a:r>
              <a:rPr lang="en-US" dirty="0" smtClean="0"/>
              <a:t> calendar, verify notification</a:t>
            </a:r>
          </a:p>
          <a:p>
            <a:r>
              <a:rPr lang="en-US" dirty="0" smtClean="0"/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recent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Originally, it started as an offhand office joke</a:t>
            </a:r>
            <a:endParaRPr lang="en-US" dirty="0"/>
          </a:p>
        </p:txBody>
      </p:sp>
      <p:pic>
        <p:nvPicPr>
          <p:cNvPr id="1026" name="Picture 2" descr="D:\Users\Martin\Desktop\Introduction to the Android Platform\postitc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6350000" cy="4229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6477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credit: http://www.flickr.com/photos/ableman/323256101/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 Campus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Features include:</a:t>
            </a:r>
          </a:p>
          <a:p>
            <a:r>
              <a:rPr lang="en-US" dirty="0" smtClean="0"/>
              <a:t>Clickable, </a:t>
            </a:r>
            <a:r>
              <a:rPr lang="en-US" b="1" dirty="0" smtClean="0"/>
              <a:t>searchable</a:t>
            </a:r>
            <a:r>
              <a:rPr lang="en-US" dirty="0" smtClean="0"/>
              <a:t> list of </a:t>
            </a:r>
            <a:r>
              <a:rPr lang="en-US" b="1" dirty="0" smtClean="0"/>
              <a:t>buildings</a:t>
            </a:r>
          </a:p>
          <a:p>
            <a:pPr lvl="1"/>
            <a:r>
              <a:rPr lang="en-US" dirty="0" smtClean="0"/>
              <a:t>XML parsing, </a:t>
            </a:r>
            <a:r>
              <a:rPr lang="en-US" dirty="0" err="1" smtClean="0"/>
              <a:t>listview</a:t>
            </a:r>
            <a:r>
              <a:rPr lang="en-US" dirty="0" smtClean="0"/>
              <a:t>, drawing simple overlays, map clicking, tooltip bubbles, hyperlinks, search content providers, preferences panes, and more</a:t>
            </a:r>
          </a:p>
          <a:p>
            <a:r>
              <a:rPr lang="en-US" dirty="0" smtClean="0"/>
              <a:t>Detailed </a:t>
            </a:r>
            <a:r>
              <a:rPr lang="en-US" b="1" dirty="0" smtClean="0"/>
              <a:t>map overlay </a:t>
            </a:r>
            <a:r>
              <a:rPr lang="en-US" dirty="0" smtClean="0"/>
              <a:t>from actual UF PPD GIS</a:t>
            </a:r>
          </a:p>
          <a:p>
            <a:pPr lvl="1"/>
            <a:r>
              <a:rPr lang="en-US" dirty="0" smtClean="0"/>
              <a:t>Mercator projections, fast data representations, image caching, background downloading and threading, alternate coordinate systems, scrolling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source code</a:t>
            </a:r>
          </a:p>
          <a:p>
            <a:r>
              <a:rPr lang="en-US" dirty="0" smtClean="0"/>
              <a:t>Update, show </a:t>
            </a:r>
            <a:r>
              <a:rPr lang="en-US" smtClean="0"/>
              <a:t>upcoming work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169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Idea: Get people to GatorLUG</vt:lpstr>
      <vt:lpstr>Oops, let’s try a Google calendar</vt:lpstr>
      <vt:lpstr>Our software should…</vt:lpstr>
      <vt:lpstr>http://www.mbs3.org/android_gatorlug/trunk</vt:lpstr>
      <vt:lpstr>Demo</vt:lpstr>
      <vt:lpstr>My recent experiment</vt:lpstr>
      <vt:lpstr>UF Campus Map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Idea: Get people to GatorLUG</dc:title>
  <dc:creator>Martin</dc:creator>
  <cp:lastModifiedBy>Martin B. Smith</cp:lastModifiedBy>
  <cp:revision>19</cp:revision>
  <dcterms:created xsi:type="dcterms:W3CDTF">2006-08-16T00:00:00Z</dcterms:created>
  <dcterms:modified xsi:type="dcterms:W3CDTF">2010-10-20T03:55:37Z</dcterms:modified>
</cp:coreProperties>
</file>