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1" r:id="rId4"/>
    <p:sldId id="265" r:id="rId5"/>
    <p:sldId id="263" r:id="rId6"/>
    <p:sldId id="266" r:id="rId7"/>
    <p:sldId id="267" r:id="rId8"/>
    <p:sldId id="257" r:id="rId9"/>
    <p:sldId id="269" r:id="rId10"/>
    <p:sldId id="270" r:id="rId11"/>
    <p:sldId id="272" r:id="rId12"/>
    <p:sldId id="271" r:id="rId13"/>
    <p:sldId id="273" r:id="rId14"/>
    <p:sldId id="264" r:id="rId15"/>
    <p:sldId id="274" r:id="rId16"/>
    <p:sldId id="276"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1757D-3D47-4F5B-840A-A9D4E18769B9}" v="60" dt="2020-04-20T11:17:54.093"/>
    <p1510:client id="{7574020A-2FA5-42F9-B9DF-E84696B4EC89}" v="93" dt="2020-04-20T10:58:14.7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337" autoAdjust="0"/>
  </p:normalViewPr>
  <p:slideViewPr>
    <p:cSldViewPr snapToGrid="0">
      <p:cViewPr varScale="1">
        <p:scale>
          <a:sx n="72" d="100"/>
          <a:sy n="72" d="100"/>
        </p:scale>
        <p:origin x="13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Bateman &lt;School of Physical Sciences &amp; Computing&gt;" userId="341d4b5b-c856-4d42-b8e6-34aa97a804ab" providerId="ADAL" clId="{7574020A-2FA5-42F9-B9DF-E84696B4EC89}"/>
    <pc:docChg chg="undo custSel addSld delSld modSld sldOrd">
      <pc:chgData name="Martin Bateman &lt;School of Physical Sciences &amp; Computing&gt;" userId="341d4b5b-c856-4d42-b8e6-34aa97a804ab" providerId="ADAL" clId="{7574020A-2FA5-42F9-B9DF-E84696B4EC89}" dt="2020-04-20T11:04:50.102" v="9717" actId="20577"/>
      <pc:docMkLst>
        <pc:docMk/>
      </pc:docMkLst>
      <pc:sldChg chg="addSp modSp">
        <pc:chgData name="Martin Bateman &lt;School of Physical Sciences &amp; Computing&gt;" userId="341d4b5b-c856-4d42-b8e6-34aa97a804ab" providerId="ADAL" clId="{7574020A-2FA5-42F9-B9DF-E84696B4EC89}" dt="2020-04-20T11:03:25.227" v="9716" actId="1037"/>
        <pc:sldMkLst>
          <pc:docMk/>
          <pc:sldMk cId="3196234658" sldId="256"/>
        </pc:sldMkLst>
        <pc:spChg chg="add mod">
          <ac:chgData name="Martin Bateman &lt;School of Physical Sciences &amp; Computing&gt;" userId="341d4b5b-c856-4d42-b8e6-34aa97a804ab" providerId="ADAL" clId="{7574020A-2FA5-42F9-B9DF-E84696B4EC89}" dt="2020-04-20T09:03:15.608" v="382" actId="1076"/>
          <ac:spMkLst>
            <pc:docMk/>
            <pc:sldMk cId="3196234658" sldId="256"/>
            <ac:spMk id="3" creationId="{96F97BA5-C803-49C5-BAAA-30CFC013360B}"/>
          </ac:spMkLst>
        </pc:spChg>
        <pc:cxnChg chg="add mod">
          <ac:chgData name="Martin Bateman &lt;School of Physical Sciences &amp; Computing&gt;" userId="341d4b5b-c856-4d42-b8e6-34aa97a804ab" providerId="ADAL" clId="{7574020A-2FA5-42F9-B9DF-E84696B4EC89}" dt="2020-04-20T11:03:25.227" v="9716" actId="1037"/>
          <ac:cxnSpMkLst>
            <pc:docMk/>
            <pc:sldMk cId="3196234658" sldId="256"/>
            <ac:cxnSpMk id="5" creationId="{B0DFB2FF-5C64-4D33-8ECF-ED7135A79808}"/>
          </ac:cxnSpMkLst>
        </pc:cxnChg>
      </pc:sldChg>
      <pc:sldChg chg="modNotesTx">
        <pc:chgData name="Martin Bateman &lt;School of Physical Sciences &amp; Computing&gt;" userId="341d4b5b-c856-4d42-b8e6-34aa97a804ab" providerId="ADAL" clId="{7574020A-2FA5-42F9-B9DF-E84696B4EC89}" dt="2020-04-20T10:31:17.935" v="5970" actId="20577"/>
        <pc:sldMkLst>
          <pc:docMk/>
          <pc:sldMk cId="359975737" sldId="257"/>
        </pc:sldMkLst>
      </pc:sldChg>
      <pc:sldChg chg="addSp delSp modSp ord modAnim modNotesTx">
        <pc:chgData name="Martin Bateman &lt;School of Physical Sciences &amp; Computing&gt;" userId="341d4b5b-c856-4d42-b8e6-34aa97a804ab" providerId="ADAL" clId="{7574020A-2FA5-42F9-B9DF-E84696B4EC89}" dt="2020-04-20T09:57:54.309" v="1693" actId="20577"/>
        <pc:sldMkLst>
          <pc:docMk/>
          <pc:sldMk cId="2014074733" sldId="258"/>
        </pc:sldMkLst>
        <pc:spChg chg="mod">
          <ac:chgData name="Martin Bateman &lt;School of Physical Sciences &amp; Computing&gt;" userId="341d4b5b-c856-4d42-b8e6-34aa97a804ab" providerId="ADAL" clId="{7574020A-2FA5-42F9-B9DF-E84696B4EC89}" dt="2020-04-20T09:43:34.415" v="412" actId="1076"/>
          <ac:spMkLst>
            <pc:docMk/>
            <pc:sldMk cId="2014074733" sldId="258"/>
            <ac:spMk id="5" creationId="{A1E8F21E-EF48-4B94-880E-52D5216BF4F3}"/>
          </ac:spMkLst>
        </pc:spChg>
        <pc:spChg chg="add del mod">
          <ac:chgData name="Martin Bateman &lt;School of Physical Sciences &amp; Computing&gt;" userId="341d4b5b-c856-4d42-b8e6-34aa97a804ab" providerId="ADAL" clId="{7574020A-2FA5-42F9-B9DF-E84696B4EC89}" dt="2020-04-20T09:42:15.410" v="396"/>
          <ac:spMkLst>
            <pc:docMk/>
            <pc:sldMk cId="2014074733" sldId="258"/>
            <ac:spMk id="8" creationId="{439E3581-38A3-4519-8C14-E0CA15EEF174}"/>
          </ac:spMkLst>
        </pc:spChg>
        <pc:grpChg chg="add">
          <ac:chgData name="Martin Bateman &lt;School of Physical Sciences &amp; Computing&gt;" userId="341d4b5b-c856-4d42-b8e6-34aa97a804ab" providerId="ADAL" clId="{7574020A-2FA5-42F9-B9DF-E84696B4EC89}" dt="2020-04-20T09:42:31.537" v="401"/>
          <ac:grpSpMkLst>
            <pc:docMk/>
            <pc:sldMk cId="2014074733" sldId="258"/>
            <ac:grpSpMk id="9" creationId="{9ED3D314-4AE8-46EA-95B5-CA82E456346C}"/>
          </ac:grpSpMkLst>
        </pc:grpChg>
        <pc:grpChg chg="add mod">
          <ac:chgData name="Martin Bateman &lt;School of Physical Sciences &amp; Computing&gt;" userId="341d4b5b-c856-4d42-b8e6-34aa97a804ab" providerId="ADAL" clId="{7574020A-2FA5-42F9-B9DF-E84696B4EC89}" dt="2020-04-20T09:44:16.718" v="445" actId="1037"/>
          <ac:grpSpMkLst>
            <pc:docMk/>
            <pc:sldMk cId="2014074733" sldId="258"/>
            <ac:grpSpMk id="12" creationId="{F2E04C41-0AD6-4F65-948E-C30D0906419D}"/>
          </ac:grpSpMkLst>
        </pc:grpChg>
        <pc:picChg chg="add del">
          <ac:chgData name="Martin Bateman &lt;School of Physical Sciences &amp; Computing&gt;" userId="341d4b5b-c856-4d42-b8e6-34aa97a804ab" providerId="ADAL" clId="{7574020A-2FA5-42F9-B9DF-E84696B4EC89}" dt="2020-04-20T09:41:03.249" v="388"/>
          <ac:picMkLst>
            <pc:docMk/>
            <pc:sldMk cId="2014074733" sldId="258"/>
            <ac:picMk id="6" creationId="{F873917F-800B-4D36-845A-E5302F09306C}"/>
          </ac:picMkLst>
        </pc:picChg>
        <pc:picChg chg="add del">
          <ac:chgData name="Martin Bateman &lt;School of Physical Sciences &amp; Computing&gt;" userId="341d4b5b-c856-4d42-b8e6-34aa97a804ab" providerId="ADAL" clId="{7574020A-2FA5-42F9-B9DF-E84696B4EC89}" dt="2020-04-20T09:42:16.175" v="398"/>
          <ac:picMkLst>
            <pc:docMk/>
            <pc:sldMk cId="2014074733" sldId="258"/>
            <ac:picMk id="7" creationId="{CD92644A-1823-4EDE-9E5E-E414688A0CDF}"/>
          </ac:picMkLst>
        </pc:picChg>
      </pc:sldChg>
      <pc:sldChg chg="addSp modSp del ord">
        <pc:chgData name="Martin Bateman &lt;School of Physical Sciences &amp; Computing&gt;" userId="341d4b5b-c856-4d42-b8e6-34aa97a804ab" providerId="ADAL" clId="{7574020A-2FA5-42F9-B9DF-E84696B4EC89}" dt="2020-04-20T09:49:33.641" v="770" actId="47"/>
        <pc:sldMkLst>
          <pc:docMk/>
          <pc:sldMk cId="3862733942" sldId="259"/>
        </pc:sldMkLst>
        <pc:spChg chg="mod">
          <ac:chgData name="Martin Bateman &lt;School of Physical Sciences &amp; Computing&gt;" userId="341d4b5b-c856-4d42-b8e6-34aa97a804ab" providerId="ADAL" clId="{7574020A-2FA5-42F9-B9DF-E84696B4EC89}" dt="2020-04-20T09:42:26.384" v="400" actId="164"/>
          <ac:spMkLst>
            <pc:docMk/>
            <pc:sldMk cId="3862733942" sldId="259"/>
            <ac:spMk id="5" creationId="{591B7EEC-69E1-41E4-B160-021A6D3502E6}"/>
          </ac:spMkLst>
        </pc:spChg>
        <pc:grpChg chg="add mod">
          <ac:chgData name="Martin Bateman &lt;School of Physical Sciences &amp; Computing&gt;" userId="341d4b5b-c856-4d42-b8e6-34aa97a804ab" providerId="ADAL" clId="{7574020A-2FA5-42F9-B9DF-E84696B4EC89}" dt="2020-04-20T09:42:26.384" v="400" actId="164"/>
          <ac:grpSpMkLst>
            <pc:docMk/>
            <pc:sldMk cId="3862733942" sldId="259"/>
            <ac:grpSpMk id="2" creationId="{16B77351-C49D-40A9-8818-92166DBA430E}"/>
          </ac:grpSpMkLst>
        </pc:grpChg>
        <pc:picChg chg="mod">
          <ac:chgData name="Martin Bateman &lt;School of Physical Sciences &amp; Computing&gt;" userId="341d4b5b-c856-4d42-b8e6-34aa97a804ab" providerId="ADAL" clId="{7574020A-2FA5-42F9-B9DF-E84696B4EC89}" dt="2020-04-20T09:42:26.384" v="400" actId="164"/>
          <ac:picMkLst>
            <pc:docMk/>
            <pc:sldMk cId="3862733942" sldId="259"/>
            <ac:picMk id="4" creationId="{DA8A8D3E-F116-4810-8246-A8CD9F6B9ED6}"/>
          </ac:picMkLst>
        </pc:picChg>
      </pc:sldChg>
      <pc:sldChg chg="addSp modSp del">
        <pc:chgData name="Martin Bateman &lt;School of Physical Sciences &amp; Computing&gt;" userId="341d4b5b-c856-4d42-b8e6-34aa97a804ab" providerId="ADAL" clId="{7574020A-2FA5-42F9-B9DF-E84696B4EC89}" dt="2020-04-20T09:44:38.701" v="446" actId="47"/>
        <pc:sldMkLst>
          <pc:docMk/>
          <pc:sldMk cId="1423970801" sldId="260"/>
        </pc:sldMkLst>
        <pc:spChg chg="mod">
          <ac:chgData name="Martin Bateman &lt;School of Physical Sciences &amp; Computing&gt;" userId="341d4b5b-c856-4d42-b8e6-34aa97a804ab" providerId="ADAL" clId="{7574020A-2FA5-42F9-B9DF-E84696B4EC89}" dt="2020-04-20T09:42:51.401" v="404" actId="164"/>
          <ac:spMkLst>
            <pc:docMk/>
            <pc:sldMk cId="1423970801" sldId="260"/>
            <ac:spMk id="5" creationId="{56327AE7-3728-4577-95E2-A4032724C9B4}"/>
          </ac:spMkLst>
        </pc:spChg>
        <pc:grpChg chg="add mod">
          <ac:chgData name="Martin Bateman &lt;School of Physical Sciences &amp; Computing&gt;" userId="341d4b5b-c856-4d42-b8e6-34aa97a804ab" providerId="ADAL" clId="{7574020A-2FA5-42F9-B9DF-E84696B4EC89}" dt="2020-04-20T09:42:51.401" v="404" actId="164"/>
          <ac:grpSpMkLst>
            <pc:docMk/>
            <pc:sldMk cId="1423970801" sldId="260"/>
            <ac:grpSpMk id="2" creationId="{E25EE79C-5D76-4AF8-B81C-9B9C5FCB6250}"/>
          </ac:grpSpMkLst>
        </pc:grpChg>
        <pc:picChg chg="mod">
          <ac:chgData name="Martin Bateman &lt;School of Physical Sciences &amp; Computing&gt;" userId="341d4b5b-c856-4d42-b8e6-34aa97a804ab" providerId="ADAL" clId="{7574020A-2FA5-42F9-B9DF-E84696B4EC89}" dt="2020-04-20T09:42:51.401" v="404" actId="164"/>
          <ac:picMkLst>
            <pc:docMk/>
            <pc:sldMk cId="1423970801" sldId="260"/>
            <ac:picMk id="4" creationId="{82026854-6CF3-4AEE-A215-C65444558E69}"/>
          </ac:picMkLst>
        </pc:picChg>
      </pc:sldChg>
      <pc:sldChg chg="addSp delSp modSp modNotesTx">
        <pc:chgData name="Martin Bateman &lt;School of Physical Sciences &amp; Computing&gt;" userId="341d4b5b-c856-4d42-b8e6-34aa97a804ab" providerId="ADAL" clId="{7574020A-2FA5-42F9-B9DF-E84696B4EC89}" dt="2020-04-20T10:08:31.090" v="2277" actId="20577"/>
        <pc:sldMkLst>
          <pc:docMk/>
          <pc:sldMk cId="1087225985" sldId="261"/>
        </pc:sldMkLst>
        <pc:spChg chg="add mod">
          <ac:chgData name="Martin Bateman &lt;School of Physical Sciences &amp; Computing&gt;" userId="341d4b5b-c856-4d42-b8e6-34aa97a804ab" providerId="ADAL" clId="{7574020A-2FA5-42F9-B9DF-E84696B4EC89}" dt="2020-04-10T14:35:14.030" v="50" actId="1076"/>
          <ac:spMkLst>
            <pc:docMk/>
            <pc:sldMk cId="1087225985" sldId="261"/>
            <ac:spMk id="8" creationId="{53316570-9DF0-4609-B554-8AACB0EA1F2B}"/>
          </ac:spMkLst>
        </pc:spChg>
        <pc:spChg chg="add del mod">
          <ac:chgData name="Martin Bateman &lt;School of Physical Sciences &amp; Computing&gt;" userId="341d4b5b-c856-4d42-b8e6-34aa97a804ab" providerId="ADAL" clId="{7574020A-2FA5-42F9-B9DF-E84696B4EC89}" dt="2020-04-10T14:34:36.861" v="41" actId="478"/>
          <ac:spMkLst>
            <pc:docMk/>
            <pc:sldMk cId="1087225985" sldId="261"/>
            <ac:spMk id="10" creationId="{1BFAC53D-077C-4C26-BCC5-5A1553955C1B}"/>
          </ac:spMkLst>
        </pc:spChg>
        <pc:spChg chg="add mod">
          <ac:chgData name="Martin Bateman &lt;School of Physical Sciences &amp; Computing&gt;" userId="341d4b5b-c856-4d42-b8e6-34aa97a804ab" providerId="ADAL" clId="{7574020A-2FA5-42F9-B9DF-E84696B4EC89}" dt="2020-04-10T14:35:49.070" v="80" actId="20577"/>
          <ac:spMkLst>
            <pc:docMk/>
            <pc:sldMk cId="1087225985" sldId="261"/>
            <ac:spMk id="12" creationId="{CD0ACA9B-C562-4A87-BC28-72B1F0A36D09}"/>
          </ac:spMkLst>
        </pc:spChg>
        <pc:spChg chg="add mod">
          <ac:chgData name="Martin Bateman &lt;School of Physical Sciences &amp; Computing&gt;" userId="341d4b5b-c856-4d42-b8e6-34aa97a804ab" providerId="ADAL" clId="{7574020A-2FA5-42F9-B9DF-E84696B4EC89}" dt="2020-04-10T14:35:38.210" v="70" actId="1076"/>
          <ac:spMkLst>
            <pc:docMk/>
            <pc:sldMk cId="1087225985" sldId="261"/>
            <ac:spMk id="13" creationId="{A9A57C91-21A1-43E9-BB9D-5D12F38E710D}"/>
          </ac:spMkLst>
        </pc:spChg>
        <pc:graphicFrameChg chg="del">
          <ac:chgData name="Martin Bateman &lt;School of Physical Sciences &amp; Computing&gt;" userId="341d4b5b-c856-4d42-b8e6-34aa97a804ab" providerId="ADAL" clId="{7574020A-2FA5-42F9-B9DF-E84696B4EC89}" dt="2020-04-10T14:33:04.365" v="0" actId="478"/>
          <ac:graphicFrameMkLst>
            <pc:docMk/>
            <pc:sldMk cId="1087225985" sldId="261"/>
            <ac:graphicFrameMk id="11" creationId="{8B06398C-3A21-46A1-A308-DCE0C7BB9D4F}"/>
          </ac:graphicFrameMkLst>
        </pc:graphicFrameChg>
        <pc:cxnChg chg="mod">
          <ac:chgData name="Martin Bateman &lt;School of Physical Sciences &amp; Computing&gt;" userId="341d4b5b-c856-4d42-b8e6-34aa97a804ab" providerId="ADAL" clId="{7574020A-2FA5-42F9-B9DF-E84696B4EC89}" dt="2020-04-10T14:33:07.785" v="1" actId="14100"/>
          <ac:cxnSpMkLst>
            <pc:docMk/>
            <pc:sldMk cId="1087225985" sldId="261"/>
            <ac:cxnSpMk id="5" creationId="{51D90B23-B6E0-4490-8A0F-86B64101E67B}"/>
          </ac:cxnSpMkLst>
        </pc:cxnChg>
        <pc:cxnChg chg="mod">
          <ac:chgData name="Martin Bateman &lt;School of Physical Sciences &amp; Computing&gt;" userId="341d4b5b-c856-4d42-b8e6-34aa97a804ab" providerId="ADAL" clId="{7574020A-2FA5-42F9-B9DF-E84696B4EC89}" dt="2020-04-10T14:33:11.894" v="2" actId="14100"/>
          <ac:cxnSpMkLst>
            <pc:docMk/>
            <pc:sldMk cId="1087225985" sldId="261"/>
            <ac:cxnSpMk id="6" creationId="{6B6F8DC5-CAFD-4ADB-BE8A-CB1452DF9F88}"/>
          </ac:cxnSpMkLst>
        </pc:cxnChg>
        <pc:cxnChg chg="mod">
          <ac:chgData name="Martin Bateman &lt;School of Physical Sciences &amp; Computing&gt;" userId="341d4b5b-c856-4d42-b8e6-34aa97a804ab" providerId="ADAL" clId="{7574020A-2FA5-42F9-B9DF-E84696B4EC89}" dt="2020-04-10T14:33:15.700" v="3" actId="14100"/>
          <ac:cxnSpMkLst>
            <pc:docMk/>
            <pc:sldMk cId="1087225985" sldId="261"/>
            <ac:cxnSpMk id="7" creationId="{81E88294-E862-4377-8D84-C6096F61CAEF}"/>
          </ac:cxnSpMkLst>
        </pc:cxnChg>
      </pc:sldChg>
      <pc:sldChg chg="addSp delSp modSp add del mod modTransition">
        <pc:chgData name="Martin Bateman &lt;School of Physical Sciences &amp; Computing&gt;" userId="341d4b5b-c856-4d42-b8e6-34aa97a804ab" providerId="ADAL" clId="{7574020A-2FA5-42F9-B9DF-E84696B4EC89}" dt="2020-04-17T09:38:04.213" v="224" actId="47"/>
        <pc:sldMkLst>
          <pc:docMk/>
          <pc:sldMk cId="2431086037" sldId="262"/>
        </pc:sldMkLst>
        <pc:spChg chg="del">
          <ac:chgData name="Martin Bateman &lt;School of Physical Sciences &amp; Computing&gt;" userId="341d4b5b-c856-4d42-b8e6-34aa97a804ab" providerId="ADAL" clId="{7574020A-2FA5-42F9-B9DF-E84696B4EC89}" dt="2020-04-11T19:14:05.482" v="82" actId="478"/>
          <ac:spMkLst>
            <pc:docMk/>
            <pc:sldMk cId="2431086037" sldId="262"/>
            <ac:spMk id="2" creationId="{04AB0E4C-7E8F-4D98-8B62-06CDB5D559D7}"/>
          </ac:spMkLst>
        </pc:spChg>
        <pc:spChg chg="del">
          <ac:chgData name="Martin Bateman &lt;School of Physical Sciences &amp; Computing&gt;" userId="341d4b5b-c856-4d42-b8e6-34aa97a804ab" providerId="ADAL" clId="{7574020A-2FA5-42F9-B9DF-E84696B4EC89}" dt="2020-04-11T19:14:05.482" v="82" actId="478"/>
          <ac:spMkLst>
            <pc:docMk/>
            <pc:sldMk cId="2431086037" sldId="262"/>
            <ac:spMk id="3" creationId="{653EE9BE-0EBC-493D-895C-1B2B763AE09E}"/>
          </ac:spMkLst>
        </pc:spChg>
        <pc:graphicFrameChg chg="add del mod">
          <ac:chgData name="Martin Bateman &lt;School of Physical Sciences &amp; Computing&gt;" userId="341d4b5b-c856-4d42-b8e6-34aa97a804ab" providerId="ADAL" clId="{7574020A-2FA5-42F9-B9DF-E84696B4EC89}" dt="2020-04-11T19:19:28.172" v="104" actId="478"/>
          <ac:graphicFrameMkLst>
            <pc:docMk/>
            <pc:sldMk cId="2431086037" sldId="262"/>
            <ac:graphicFrameMk id="6" creationId="{156B6E0C-F7DB-4733-B620-3A858C1FEF4E}"/>
          </ac:graphicFrameMkLst>
        </pc:graphicFrameChg>
        <pc:graphicFrameChg chg="add mod">
          <ac:chgData name="Martin Bateman &lt;School of Physical Sciences &amp; Computing&gt;" userId="341d4b5b-c856-4d42-b8e6-34aa97a804ab" providerId="ADAL" clId="{7574020A-2FA5-42F9-B9DF-E84696B4EC89}" dt="2020-04-11T19:28:20.155" v="144" actId="962"/>
          <ac:graphicFrameMkLst>
            <pc:docMk/>
            <pc:sldMk cId="2431086037" sldId="262"/>
            <ac:graphicFrameMk id="9" creationId="{A3A76669-61D7-4A97-9AE2-B991BBC49316}"/>
          </ac:graphicFrameMkLst>
        </pc:graphicFrameChg>
      </pc:sldChg>
      <pc:sldChg chg="addSp delSp modSp add mod modTransition modNotesTx">
        <pc:chgData name="Martin Bateman &lt;School of Physical Sciences &amp; Computing&gt;" userId="341d4b5b-c856-4d42-b8e6-34aa97a804ab" providerId="ADAL" clId="{7574020A-2FA5-42F9-B9DF-E84696B4EC89}" dt="2020-04-20T10:28:46.554" v="5377" actId="20577"/>
        <pc:sldMkLst>
          <pc:docMk/>
          <pc:sldMk cId="2040918762" sldId="263"/>
        </pc:sldMkLst>
        <pc:spChg chg="del">
          <ac:chgData name="Martin Bateman &lt;School of Physical Sciences &amp; Computing&gt;" userId="341d4b5b-c856-4d42-b8e6-34aa97a804ab" providerId="ADAL" clId="{7574020A-2FA5-42F9-B9DF-E84696B4EC89}" dt="2020-04-11T19:22:28.037" v="122" actId="478"/>
          <ac:spMkLst>
            <pc:docMk/>
            <pc:sldMk cId="2040918762" sldId="263"/>
            <ac:spMk id="2" creationId="{B29C9885-5FE9-4E3F-958A-0A2941EF3CC5}"/>
          </ac:spMkLst>
        </pc:spChg>
        <pc:spChg chg="del">
          <ac:chgData name="Martin Bateman &lt;School of Physical Sciences &amp; Computing&gt;" userId="341d4b5b-c856-4d42-b8e6-34aa97a804ab" providerId="ADAL" clId="{7574020A-2FA5-42F9-B9DF-E84696B4EC89}" dt="2020-04-11T19:22:28.037" v="122" actId="478"/>
          <ac:spMkLst>
            <pc:docMk/>
            <pc:sldMk cId="2040918762" sldId="263"/>
            <ac:spMk id="3" creationId="{B3AB5814-86D1-4413-A859-A695F59ADD00}"/>
          </ac:spMkLst>
        </pc:spChg>
        <pc:graphicFrameChg chg="add del mod">
          <ac:chgData name="Martin Bateman &lt;School of Physical Sciences &amp; Computing&gt;" userId="341d4b5b-c856-4d42-b8e6-34aa97a804ab" providerId="ADAL" clId="{7574020A-2FA5-42F9-B9DF-E84696B4EC89}" dt="2020-04-17T09:38:59.927" v="225" actId="478"/>
          <ac:graphicFrameMkLst>
            <pc:docMk/>
            <pc:sldMk cId="2040918762" sldId="263"/>
            <ac:graphicFrameMk id="6" creationId="{635E3D8D-82E4-487A-A6AA-F58C0A415604}"/>
          </ac:graphicFrameMkLst>
        </pc:graphicFrameChg>
        <pc:picChg chg="add mod">
          <ac:chgData name="Martin Bateman &lt;School of Physical Sciences &amp; Computing&gt;" userId="341d4b5b-c856-4d42-b8e6-34aa97a804ab" providerId="ADAL" clId="{7574020A-2FA5-42F9-B9DF-E84696B4EC89}" dt="2020-04-17T09:40:11.734" v="341" actId="1038"/>
          <ac:picMkLst>
            <pc:docMk/>
            <pc:sldMk cId="2040918762" sldId="263"/>
            <ac:picMk id="3" creationId="{8B23AFF2-02A7-4F32-8F39-33E262B86F02}"/>
          </ac:picMkLst>
        </pc:picChg>
      </pc:sldChg>
      <pc:sldChg chg="addSp delSp modSp add">
        <pc:chgData name="Martin Bateman &lt;School of Physical Sciences &amp; Computing&gt;" userId="341d4b5b-c856-4d42-b8e6-34aa97a804ab" providerId="ADAL" clId="{7574020A-2FA5-42F9-B9DF-E84696B4EC89}" dt="2020-04-20T11:00:26.193" v="9447" actId="20577"/>
        <pc:sldMkLst>
          <pc:docMk/>
          <pc:sldMk cId="4004637093" sldId="264"/>
        </pc:sldMkLst>
        <pc:spChg chg="add mod">
          <ac:chgData name="Martin Bateman &lt;School of Physical Sciences &amp; Computing&gt;" userId="341d4b5b-c856-4d42-b8e6-34aa97a804ab" providerId="ADAL" clId="{7574020A-2FA5-42F9-B9DF-E84696B4EC89}" dt="2020-04-20T11:00:26.193" v="9447" actId="20577"/>
          <ac:spMkLst>
            <pc:docMk/>
            <pc:sldMk cId="4004637093" sldId="264"/>
            <ac:spMk id="2" creationId="{3AE7FBEE-2710-4B13-80F5-BF048F62F053}"/>
          </ac:spMkLst>
        </pc:spChg>
        <pc:spChg chg="del">
          <ac:chgData name="Martin Bateman &lt;School of Physical Sciences &amp; Computing&gt;" userId="341d4b5b-c856-4d42-b8e6-34aa97a804ab" providerId="ADAL" clId="{7574020A-2FA5-42F9-B9DF-E84696B4EC89}" dt="2020-04-12T08:18:03.928" v="155" actId="478"/>
          <ac:spMkLst>
            <pc:docMk/>
            <pc:sldMk cId="4004637093" sldId="264"/>
            <ac:spMk id="2" creationId="{A402CBB0-925C-4825-88E4-1F53C829959C}"/>
          </ac:spMkLst>
        </pc:spChg>
        <pc:spChg chg="del">
          <ac:chgData name="Martin Bateman &lt;School of Physical Sciences &amp; Computing&gt;" userId="341d4b5b-c856-4d42-b8e6-34aa97a804ab" providerId="ADAL" clId="{7574020A-2FA5-42F9-B9DF-E84696B4EC89}" dt="2020-04-12T08:18:03.928" v="155" actId="478"/>
          <ac:spMkLst>
            <pc:docMk/>
            <pc:sldMk cId="4004637093" sldId="264"/>
            <ac:spMk id="3" creationId="{3A3D4D00-CD99-4A01-B475-68FC9DB783A8}"/>
          </ac:spMkLst>
        </pc:spChg>
        <pc:picChg chg="add mod">
          <ac:chgData name="Martin Bateman &lt;School of Physical Sciences &amp; Computing&gt;" userId="341d4b5b-c856-4d42-b8e6-34aa97a804ab" providerId="ADAL" clId="{7574020A-2FA5-42F9-B9DF-E84696B4EC89}" dt="2020-04-12T17:42:08.588" v="164" actId="1076"/>
          <ac:picMkLst>
            <pc:docMk/>
            <pc:sldMk cId="4004637093" sldId="264"/>
            <ac:picMk id="5" creationId="{A666D4BE-FCE2-49CB-85D7-DDAA121FD189}"/>
          </ac:picMkLst>
        </pc:picChg>
      </pc:sldChg>
      <pc:sldChg chg="addSp delSp modSp add modAnim modNotesTx">
        <pc:chgData name="Martin Bateman &lt;School of Physical Sciences &amp; Computing&gt;" userId="341d4b5b-c856-4d42-b8e6-34aa97a804ab" providerId="ADAL" clId="{7574020A-2FA5-42F9-B9DF-E84696B4EC89}" dt="2020-04-20T10:14:33.672" v="3800" actId="20577"/>
        <pc:sldMkLst>
          <pc:docMk/>
          <pc:sldMk cId="1731189789" sldId="265"/>
        </pc:sldMkLst>
        <pc:spChg chg="del">
          <ac:chgData name="Martin Bateman &lt;School of Physical Sciences &amp; Computing&gt;" userId="341d4b5b-c856-4d42-b8e6-34aa97a804ab" providerId="ADAL" clId="{7574020A-2FA5-42F9-B9DF-E84696B4EC89}" dt="2020-04-17T09:38:00.216" v="220" actId="478"/>
          <ac:spMkLst>
            <pc:docMk/>
            <pc:sldMk cId="1731189789" sldId="265"/>
            <ac:spMk id="2" creationId="{64C32AA0-D677-4B3D-8C8E-CD666734E341}"/>
          </ac:spMkLst>
        </pc:spChg>
        <pc:spChg chg="del">
          <ac:chgData name="Martin Bateman &lt;School of Physical Sciences &amp; Computing&gt;" userId="341d4b5b-c856-4d42-b8e6-34aa97a804ab" providerId="ADAL" clId="{7574020A-2FA5-42F9-B9DF-E84696B4EC89}" dt="2020-04-17T09:30:32.007" v="170"/>
          <ac:spMkLst>
            <pc:docMk/>
            <pc:sldMk cId="1731189789" sldId="265"/>
            <ac:spMk id="3" creationId="{088A46A0-CC99-4064-92CF-75160DA68415}"/>
          </ac:spMkLst>
        </pc:spChg>
        <pc:spChg chg="add del mod">
          <ac:chgData name="Martin Bateman &lt;School of Physical Sciences &amp; Computing&gt;" userId="341d4b5b-c856-4d42-b8e6-34aa97a804ab" providerId="ADAL" clId="{7574020A-2FA5-42F9-B9DF-E84696B4EC89}" dt="2020-04-17T09:37:58.783" v="219" actId="478"/>
          <ac:spMkLst>
            <pc:docMk/>
            <pc:sldMk cId="1731189789" sldId="265"/>
            <ac:spMk id="7" creationId="{C12BFE5B-21AD-4332-9690-1DEC72859435}"/>
          </ac:spMkLst>
        </pc:spChg>
        <pc:grpChg chg="add">
          <ac:chgData name="Martin Bateman &lt;School of Physical Sciences &amp; Computing&gt;" userId="341d4b5b-c856-4d42-b8e6-34aa97a804ab" providerId="ADAL" clId="{7574020A-2FA5-42F9-B9DF-E84696B4EC89}" dt="2020-04-20T10:04:28.450" v="1704"/>
          <ac:grpSpMkLst>
            <pc:docMk/>
            <pc:sldMk cId="1731189789" sldId="265"/>
            <ac:grpSpMk id="3" creationId="{98E811D0-7E3C-40AF-BEC8-C133C86D419D}"/>
          </ac:grpSpMkLst>
        </pc:grpChg>
        <pc:picChg chg="add del mod">
          <ac:chgData name="Martin Bateman &lt;School of Physical Sciences &amp; Computing&gt;" userId="341d4b5b-c856-4d42-b8e6-34aa97a804ab" providerId="ADAL" clId="{7574020A-2FA5-42F9-B9DF-E84696B4EC89}" dt="2020-04-17T09:37:57.605" v="218" actId="478"/>
          <ac:picMkLst>
            <pc:docMk/>
            <pc:sldMk cId="1731189789" sldId="265"/>
            <ac:picMk id="5" creationId="{8A3D5A5C-9D58-490D-8817-3366217FA6DA}"/>
          </ac:picMkLst>
        </pc:picChg>
        <pc:picChg chg="add mod">
          <ac:chgData name="Martin Bateman &lt;School of Physical Sciences &amp; Computing&gt;" userId="341d4b5b-c856-4d42-b8e6-34aa97a804ab" providerId="ADAL" clId="{7574020A-2FA5-42F9-B9DF-E84696B4EC89}" dt="2020-04-17T09:39:52.580" v="320" actId="1036"/>
          <ac:picMkLst>
            <pc:docMk/>
            <pc:sldMk cId="1731189789" sldId="265"/>
            <ac:picMk id="9" creationId="{571CE821-2C5B-4377-B6A4-7A44D7FE8C78}"/>
          </ac:picMkLst>
        </pc:picChg>
      </pc:sldChg>
      <pc:sldChg chg="addSp delSp add ord modNotesTx">
        <pc:chgData name="Martin Bateman &lt;School of Physical Sciences &amp; Computing&gt;" userId="341d4b5b-c856-4d42-b8e6-34aa97a804ab" providerId="ADAL" clId="{7574020A-2FA5-42F9-B9DF-E84696B4EC89}" dt="2020-04-20T10:20:16.322" v="4735"/>
        <pc:sldMkLst>
          <pc:docMk/>
          <pc:sldMk cId="38207943" sldId="266"/>
        </pc:sldMkLst>
        <pc:spChg chg="del">
          <ac:chgData name="Martin Bateman &lt;School of Physical Sciences &amp; Computing&gt;" userId="341d4b5b-c856-4d42-b8e6-34aa97a804ab" providerId="ADAL" clId="{7574020A-2FA5-42F9-B9DF-E84696B4EC89}" dt="2020-04-20T09:01:56.831" v="343" actId="478"/>
          <ac:spMkLst>
            <pc:docMk/>
            <pc:sldMk cId="38207943" sldId="266"/>
            <ac:spMk id="2" creationId="{6A4099E6-9A05-4514-A423-B1FB81D74F41}"/>
          </ac:spMkLst>
        </pc:spChg>
        <pc:spChg chg="del">
          <ac:chgData name="Martin Bateman &lt;School of Physical Sciences &amp; Computing&gt;" userId="341d4b5b-c856-4d42-b8e6-34aa97a804ab" providerId="ADAL" clId="{7574020A-2FA5-42F9-B9DF-E84696B4EC89}" dt="2020-04-20T09:01:56.831" v="343" actId="478"/>
          <ac:spMkLst>
            <pc:docMk/>
            <pc:sldMk cId="38207943" sldId="266"/>
            <ac:spMk id="3" creationId="{BA7A7205-EEE0-4314-8379-168DEAB08F88}"/>
          </ac:spMkLst>
        </pc:spChg>
        <pc:picChg chg="add">
          <ac:chgData name="Martin Bateman &lt;School of Physical Sciences &amp; Computing&gt;" userId="341d4b5b-c856-4d42-b8e6-34aa97a804ab" providerId="ADAL" clId="{7574020A-2FA5-42F9-B9DF-E84696B4EC89}" dt="2020-04-20T09:01:58.092" v="344"/>
          <ac:picMkLst>
            <pc:docMk/>
            <pc:sldMk cId="38207943" sldId="266"/>
            <ac:picMk id="4" creationId="{50CF548E-2EC8-40F4-915E-735FDEEE9115}"/>
          </ac:picMkLst>
        </pc:picChg>
      </pc:sldChg>
      <pc:sldChg chg="addSp delSp add ord modNotesTx">
        <pc:chgData name="Martin Bateman &lt;School of Physical Sciences &amp; Computing&gt;" userId="341d4b5b-c856-4d42-b8e6-34aa97a804ab" providerId="ADAL" clId="{7574020A-2FA5-42F9-B9DF-E84696B4EC89}" dt="2020-04-20T10:30:03.723" v="5664" actId="20577"/>
        <pc:sldMkLst>
          <pc:docMk/>
          <pc:sldMk cId="1379508565" sldId="267"/>
        </pc:sldMkLst>
        <pc:spChg chg="del">
          <ac:chgData name="Martin Bateman &lt;School of Physical Sciences &amp; Computing&gt;" userId="341d4b5b-c856-4d42-b8e6-34aa97a804ab" providerId="ADAL" clId="{7574020A-2FA5-42F9-B9DF-E84696B4EC89}" dt="2020-04-20T09:02:21.278" v="346" actId="478"/>
          <ac:spMkLst>
            <pc:docMk/>
            <pc:sldMk cId="1379508565" sldId="267"/>
            <ac:spMk id="2" creationId="{61E8EE44-06DC-4C65-8468-72CA3AE2A8D5}"/>
          </ac:spMkLst>
        </pc:spChg>
        <pc:spChg chg="del">
          <ac:chgData name="Martin Bateman &lt;School of Physical Sciences &amp; Computing&gt;" userId="341d4b5b-c856-4d42-b8e6-34aa97a804ab" providerId="ADAL" clId="{7574020A-2FA5-42F9-B9DF-E84696B4EC89}" dt="2020-04-20T09:02:21.278" v="346" actId="478"/>
          <ac:spMkLst>
            <pc:docMk/>
            <pc:sldMk cId="1379508565" sldId="267"/>
            <ac:spMk id="3" creationId="{D711F10A-4B1F-4412-A44A-5C6CAA695092}"/>
          </ac:spMkLst>
        </pc:spChg>
        <pc:picChg chg="add">
          <ac:chgData name="Martin Bateman &lt;School of Physical Sciences &amp; Computing&gt;" userId="341d4b5b-c856-4d42-b8e6-34aa97a804ab" providerId="ADAL" clId="{7574020A-2FA5-42F9-B9DF-E84696B4EC89}" dt="2020-04-20T09:02:21.780" v="347"/>
          <ac:picMkLst>
            <pc:docMk/>
            <pc:sldMk cId="1379508565" sldId="267"/>
            <ac:picMk id="4" creationId="{2AB9F1CE-F91E-4DE3-865C-6608A50981D9}"/>
          </ac:picMkLst>
        </pc:picChg>
      </pc:sldChg>
      <pc:sldChg chg="addSp delSp modSp add del ord">
        <pc:chgData name="Martin Bateman &lt;School of Physical Sciences &amp; Computing&gt;" userId="341d4b5b-c856-4d42-b8e6-34aa97a804ab" providerId="ADAL" clId="{7574020A-2FA5-42F9-B9DF-E84696B4EC89}" dt="2020-04-20T10:28:57.148" v="5378" actId="47"/>
        <pc:sldMkLst>
          <pc:docMk/>
          <pc:sldMk cId="2288069693" sldId="268"/>
        </pc:sldMkLst>
        <pc:spChg chg="del">
          <ac:chgData name="Martin Bateman &lt;School of Physical Sciences &amp; Computing&gt;" userId="341d4b5b-c856-4d42-b8e6-34aa97a804ab" providerId="ADAL" clId="{7574020A-2FA5-42F9-B9DF-E84696B4EC89}" dt="2020-04-20T09:45:17.169" v="448" actId="478"/>
          <ac:spMkLst>
            <pc:docMk/>
            <pc:sldMk cId="2288069693" sldId="268"/>
            <ac:spMk id="2" creationId="{E26F957E-850D-4182-9863-D30849608A54}"/>
          </ac:spMkLst>
        </pc:spChg>
        <pc:spChg chg="del">
          <ac:chgData name="Martin Bateman &lt;School of Physical Sciences &amp; Computing&gt;" userId="341d4b5b-c856-4d42-b8e6-34aa97a804ab" providerId="ADAL" clId="{7574020A-2FA5-42F9-B9DF-E84696B4EC89}" dt="2020-04-20T09:45:17.169" v="448" actId="478"/>
          <ac:spMkLst>
            <pc:docMk/>
            <pc:sldMk cId="2288069693" sldId="268"/>
            <ac:spMk id="3" creationId="{43C6C167-15E2-4A14-A59B-9A3CFA945908}"/>
          </ac:spMkLst>
        </pc:spChg>
        <pc:spChg chg="add del mod">
          <ac:chgData name="Martin Bateman &lt;School of Physical Sciences &amp; Computing&gt;" userId="341d4b5b-c856-4d42-b8e6-34aa97a804ab" providerId="ADAL" clId="{7574020A-2FA5-42F9-B9DF-E84696B4EC89}" dt="2020-04-20T09:47:15.504" v="490" actId="478"/>
          <ac:spMkLst>
            <pc:docMk/>
            <pc:sldMk cId="2288069693" sldId="268"/>
            <ac:spMk id="4" creationId="{C9EA1E9E-EFE9-4C34-80E7-E89D0BBD0960}"/>
          </ac:spMkLst>
        </pc:spChg>
        <pc:picChg chg="add del mod">
          <ac:chgData name="Martin Bateman &lt;School of Physical Sciences &amp; Computing&gt;" userId="341d4b5b-c856-4d42-b8e6-34aa97a804ab" providerId="ADAL" clId="{7574020A-2FA5-42F9-B9DF-E84696B4EC89}" dt="2020-04-20T09:45:22.945" v="451" actId="478"/>
          <ac:picMkLst>
            <pc:docMk/>
            <pc:sldMk cId="2288069693" sldId="268"/>
            <ac:picMk id="1026" creationId="{F311846A-D7A8-44A4-803E-29357C9E149B}"/>
          </ac:picMkLst>
        </pc:picChg>
        <pc:picChg chg="add del mod">
          <ac:chgData name="Martin Bateman &lt;School of Physical Sciences &amp; Computing&gt;" userId="341d4b5b-c856-4d42-b8e6-34aa97a804ab" providerId="ADAL" clId="{7574020A-2FA5-42F9-B9DF-E84696B4EC89}" dt="2020-04-20T09:46:22.885" v="455" actId="478"/>
          <ac:picMkLst>
            <pc:docMk/>
            <pc:sldMk cId="2288069693" sldId="268"/>
            <ac:picMk id="1028" creationId="{517CB111-936F-48B6-BF1C-2EA4E3FD49C5}"/>
          </ac:picMkLst>
        </pc:picChg>
        <pc:picChg chg="add mod">
          <ac:chgData name="Martin Bateman &lt;School of Physical Sciences &amp; Computing&gt;" userId="341d4b5b-c856-4d42-b8e6-34aa97a804ab" providerId="ADAL" clId="{7574020A-2FA5-42F9-B9DF-E84696B4EC89}" dt="2020-04-20T09:46:50.074" v="459" actId="1076"/>
          <ac:picMkLst>
            <pc:docMk/>
            <pc:sldMk cId="2288069693" sldId="268"/>
            <ac:picMk id="1030" creationId="{D935CB1E-6ACE-43AD-B64D-D9E23B47647D}"/>
          </ac:picMkLst>
        </pc:picChg>
      </pc:sldChg>
      <pc:sldChg chg="modSp add modNotesTx">
        <pc:chgData name="Martin Bateman &lt;School of Physical Sciences &amp; Computing&gt;" userId="341d4b5b-c856-4d42-b8e6-34aa97a804ab" providerId="ADAL" clId="{7574020A-2FA5-42F9-B9DF-E84696B4EC89}" dt="2020-04-20T10:31:57.222" v="6134" actId="20577"/>
        <pc:sldMkLst>
          <pc:docMk/>
          <pc:sldMk cId="3182562039" sldId="269"/>
        </pc:sldMkLst>
        <pc:spChg chg="mod">
          <ac:chgData name="Martin Bateman &lt;School of Physical Sciences &amp; Computing&gt;" userId="341d4b5b-c856-4d42-b8e6-34aa97a804ab" providerId="ADAL" clId="{7574020A-2FA5-42F9-B9DF-E84696B4EC89}" dt="2020-04-20T10:21:30.185" v="4935" actId="20577"/>
          <ac:spMkLst>
            <pc:docMk/>
            <pc:sldMk cId="3182562039" sldId="269"/>
            <ac:spMk id="2" creationId="{A86175C7-E584-48DD-97A2-70B87A80DFF9}"/>
          </ac:spMkLst>
        </pc:spChg>
        <pc:spChg chg="mod">
          <ac:chgData name="Martin Bateman &lt;School of Physical Sciences &amp; Computing&gt;" userId="341d4b5b-c856-4d42-b8e6-34aa97a804ab" providerId="ADAL" clId="{7574020A-2FA5-42F9-B9DF-E84696B4EC89}" dt="2020-04-20T10:24:09.316" v="5376" actId="20577"/>
          <ac:spMkLst>
            <pc:docMk/>
            <pc:sldMk cId="3182562039" sldId="269"/>
            <ac:spMk id="3" creationId="{CCE6D7F3-5154-4ED4-A341-FDF60C07E71F}"/>
          </ac:spMkLst>
        </pc:spChg>
      </pc:sldChg>
      <pc:sldChg chg="addSp delSp modSp add del">
        <pc:chgData name="Martin Bateman &lt;School of Physical Sciences &amp; Computing&gt;" userId="341d4b5b-c856-4d42-b8e6-34aa97a804ab" providerId="ADAL" clId="{7574020A-2FA5-42F9-B9DF-E84696B4EC89}" dt="2020-04-20T10:05:17.529" v="1706" actId="2696"/>
        <pc:sldMkLst>
          <pc:docMk/>
          <pc:sldMk cId="3380866520" sldId="269"/>
        </pc:sldMkLst>
        <pc:spChg chg="del">
          <ac:chgData name="Martin Bateman &lt;School of Physical Sciences &amp; Computing&gt;" userId="341d4b5b-c856-4d42-b8e6-34aa97a804ab" providerId="ADAL" clId="{7574020A-2FA5-42F9-B9DF-E84696B4EC89}" dt="2020-04-20T10:03:15.171" v="1695" actId="478"/>
          <ac:spMkLst>
            <pc:docMk/>
            <pc:sldMk cId="3380866520" sldId="269"/>
            <ac:spMk id="2" creationId="{00F73E4B-9C89-476E-8DED-E3C80F7E6569}"/>
          </ac:spMkLst>
        </pc:spChg>
        <pc:spChg chg="del">
          <ac:chgData name="Martin Bateman &lt;School of Physical Sciences &amp; Computing&gt;" userId="341d4b5b-c856-4d42-b8e6-34aa97a804ab" providerId="ADAL" clId="{7574020A-2FA5-42F9-B9DF-E84696B4EC89}" dt="2020-04-20T10:03:15.171" v="1695" actId="478"/>
          <ac:spMkLst>
            <pc:docMk/>
            <pc:sldMk cId="3380866520" sldId="269"/>
            <ac:spMk id="3" creationId="{59FBB3F3-4F8D-4078-A666-F529D235E8FE}"/>
          </ac:spMkLst>
        </pc:spChg>
        <pc:spChg chg="add mod">
          <ac:chgData name="Martin Bateman &lt;School of Physical Sciences &amp; Computing&gt;" userId="341d4b5b-c856-4d42-b8e6-34aa97a804ab" providerId="ADAL" clId="{7574020A-2FA5-42F9-B9DF-E84696B4EC89}" dt="2020-04-20T10:04:25.506" v="1703" actId="164"/>
          <ac:spMkLst>
            <pc:docMk/>
            <pc:sldMk cId="3380866520" sldId="269"/>
            <ac:spMk id="4" creationId="{B181FD0E-34DB-4939-B163-D9DAB0002048}"/>
          </ac:spMkLst>
        </pc:spChg>
        <pc:grpChg chg="add mod">
          <ac:chgData name="Martin Bateman &lt;School of Physical Sciences &amp; Computing&gt;" userId="341d4b5b-c856-4d42-b8e6-34aa97a804ab" providerId="ADAL" clId="{7574020A-2FA5-42F9-B9DF-E84696B4EC89}" dt="2020-04-20T10:04:25.506" v="1703" actId="164"/>
          <ac:grpSpMkLst>
            <pc:docMk/>
            <pc:sldMk cId="3380866520" sldId="269"/>
            <ac:grpSpMk id="6" creationId="{8E81AC52-3B82-4059-88BA-7793ADED6BE2}"/>
          </ac:grpSpMkLst>
        </pc:grpChg>
        <pc:picChg chg="add mod">
          <ac:chgData name="Martin Bateman &lt;School of Physical Sciences &amp; Computing&gt;" userId="341d4b5b-c856-4d42-b8e6-34aa97a804ab" providerId="ADAL" clId="{7574020A-2FA5-42F9-B9DF-E84696B4EC89}" dt="2020-04-20T10:04:25.506" v="1703" actId="164"/>
          <ac:picMkLst>
            <pc:docMk/>
            <pc:sldMk cId="3380866520" sldId="269"/>
            <ac:picMk id="5" creationId="{9B9A43E6-639A-4F00-86FC-04AAF3E645BE}"/>
          </ac:picMkLst>
        </pc:picChg>
      </pc:sldChg>
      <pc:sldChg chg="addSp delSp modSp add modNotesTx">
        <pc:chgData name="Martin Bateman &lt;School of Physical Sciences &amp; Computing&gt;" userId="341d4b5b-c856-4d42-b8e6-34aa97a804ab" providerId="ADAL" clId="{7574020A-2FA5-42F9-B9DF-E84696B4EC89}" dt="2020-04-20T11:04:50.102" v="9717" actId="20577"/>
        <pc:sldMkLst>
          <pc:docMk/>
          <pc:sldMk cId="2294764090" sldId="270"/>
        </pc:sldMkLst>
        <pc:spChg chg="del">
          <ac:chgData name="Martin Bateman &lt;School of Physical Sciences &amp; Computing&gt;" userId="341d4b5b-c856-4d42-b8e6-34aa97a804ab" providerId="ADAL" clId="{7574020A-2FA5-42F9-B9DF-E84696B4EC89}" dt="2020-04-20T10:32:31.314" v="6136" actId="478"/>
          <ac:spMkLst>
            <pc:docMk/>
            <pc:sldMk cId="2294764090" sldId="270"/>
            <ac:spMk id="2" creationId="{A05D7D21-4208-4784-A58A-577A21D907C4}"/>
          </ac:spMkLst>
        </pc:spChg>
        <pc:spChg chg="del">
          <ac:chgData name="Martin Bateman &lt;School of Physical Sciences &amp; Computing&gt;" userId="341d4b5b-c856-4d42-b8e6-34aa97a804ab" providerId="ADAL" clId="{7574020A-2FA5-42F9-B9DF-E84696B4EC89}" dt="2020-04-20T10:32:31.314" v="6136" actId="478"/>
          <ac:spMkLst>
            <pc:docMk/>
            <pc:sldMk cId="2294764090" sldId="270"/>
            <ac:spMk id="3" creationId="{9C0E4774-B082-4FE1-8791-C1CDB2A7AD4E}"/>
          </ac:spMkLst>
        </pc:spChg>
        <pc:spChg chg="add mod">
          <ac:chgData name="Martin Bateman &lt;School of Physical Sciences &amp; Computing&gt;" userId="341d4b5b-c856-4d42-b8e6-34aa97a804ab" providerId="ADAL" clId="{7574020A-2FA5-42F9-B9DF-E84696B4EC89}" dt="2020-04-20T10:32:45.564" v="6139" actId="1076"/>
          <ac:spMkLst>
            <pc:docMk/>
            <pc:sldMk cId="2294764090" sldId="270"/>
            <ac:spMk id="5" creationId="{F57364A5-A05D-4ECC-B7EB-590F70B00265}"/>
          </ac:spMkLst>
        </pc:spChg>
        <pc:picChg chg="add mod">
          <ac:chgData name="Martin Bateman &lt;School of Physical Sciences &amp; Computing&gt;" userId="341d4b5b-c856-4d42-b8e6-34aa97a804ab" providerId="ADAL" clId="{7574020A-2FA5-42F9-B9DF-E84696B4EC89}" dt="2020-04-20T10:32:51.929" v="6142" actId="1076"/>
          <ac:picMkLst>
            <pc:docMk/>
            <pc:sldMk cId="2294764090" sldId="270"/>
            <ac:picMk id="4" creationId="{F5D3F9CC-06DB-4C93-8A6D-AADFBEE13937}"/>
          </ac:picMkLst>
        </pc:picChg>
      </pc:sldChg>
      <pc:sldChg chg="addSp delSp modSp add del">
        <pc:chgData name="Martin Bateman &lt;School of Physical Sciences &amp; Computing&gt;" userId="341d4b5b-c856-4d42-b8e6-34aa97a804ab" providerId="ADAL" clId="{7574020A-2FA5-42F9-B9DF-E84696B4EC89}" dt="2020-04-20T10:37:28.604" v="6383" actId="47"/>
        <pc:sldMkLst>
          <pc:docMk/>
          <pc:sldMk cId="1397783322" sldId="271"/>
        </pc:sldMkLst>
        <pc:spChg chg="del">
          <ac:chgData name="Martin Bateman &lt;School of Physical Sciences &amp; Computing&gt;" userId="341d4b5b-c856-4d42-b8e6-34aa97a804ab" providerId="ADAL" clId="{7574020A-2FA5-42F9-B9DF-E84696B4EC89}" dt="2020-04-20T10:33:08.038" v="6144" actId="478"/>
          <ac:spMkLst>
            <pc:docMk/>
            <pc:sldMk cId="1397783322" sldId="271"/>
            <ac:spMk id="2" creationId="{3B571722-D583-4BE3-B81E-46AB910E2314}"/>
          </ac:spMkLst>
        </pc:spChg>
        <pc:spChg chg="del">
          <ac:chgData name="Martin Bateman &lt;School of Physical Sciences &amp; Computing&gt;" userId="341d4b5b-c856-4d42-b8e6-34aa97a804ab" providerId="ADAL" clId="{7574020A-2FA5-42F9-B9DF-E84696B4EC89}" dt="2020-04-20T10:33:08.038" v="6144" actId="478"/>
          <ac:spMkLst>
            <pc:docMk/>
            <pc:sldMk cId="1397783322" sldId="271"/>
            <ac:spMk id="3" creationId="{DAC1A3D8-D00C-4D46-9758-5B1D049B5B9C}"/>
          </ac:spMkLst>
        </pc:spChg>
        <pc:spChg chg="add mod">
          <ac:chgData name="Martin Bateman &lt;School of Physical Sciences &amp; Computing&gt;" userId="341d4b5b-c856-4d42-b8e6-34aa97a804ab" providerId="ADAL" clId="{7574020A-2FA5-42F9-B9DF-E84696B4EC89}" dt="2020-04-20T10:33:22.953" v="6150" actId="14100"/>
          <ac:spMkLst>
            <pc:docMk/>
            <pc:sldMk cId="1397783322" sldId="271"/>
            <ac:spMk id="5" creationId="{8398A7A2-6E76-429F-A702-F550D679EE2C}"/>
          </ac:spMkLst>
        </pc:spChg>
        <pc:picChg chg="add mod">
          <ac:chgData name="Martin Bateman &lt;School of Physical Sciences &amp; Computing&gt;" userId="341d4b5b-c856-4d42-b8e6-34aa97a804ab" providerId="ADAL" clId="{7574020A-2FA5-42F9-B9DF-E84696B4EC89}" dt="2020-04-20T10:33:27.318" v="6152" actId="14100"/>
          <ac:picMkLst>
            <pc:docMk/>
            <pc:sldMk cId="1397783322" sldId="271"/>
            <ac:picMk id="4" creationId="{C074A712-DEFE-45FC-A0F7-6B096C8573B7}"/>
          </ac:picMkLst>
        </pc:picChg>
      </pc:sldChg>
      <pc:sldChg chg="addSp delSp modSp add modNotesTx">
        <pc:chgData name="Martin Bateman &lt;School of Physical Sciences &amp; Computing&gt;" userId="341d4b5b-c856-4d42-b8e6-34aa97a804ab" providerId="ADAL" clId="{7574020A-2FA5-42F9-B9DF-E84696B4EC89}" dt="2020-04-20T10:59:07.843" v="9218" actId="20577"/>
        <pc:sldMkLst>
          <pc:docMk/>
          <pc:sldMk cId="2776710466" sldId="271"/>
        </pc:sldMkLst>
        <pc:spChg chg="del">
          <ac:chgData name="Martin Bateman &lt;School of Physical Sciences &amp; Computing&gt;" userId="341d4b5b-c856-4d42-b8e6-34aa97a804ab" providerId="ADAL" clId="{7574020A-2FA5-42F9-B9DF-E84696B4EC89}" dt="2020-04-20T10:42:27.114" v="6569" actId="478"/>
          <ac:spMkLst>
            <pc:docMk/>
            <pc:sldMk cId="2776710466" sldId="271"/>
            <ac:spMk id="2" creationId="{3AAC7D91-F4EA-4B0A-9ED5-F39823554F39}"/>
          </ac:spMkLst>
        </pc:spChg>
        <pc:spChg chg="del">
          <ac:chgData name="Martin Bateman &lt;School of Physical Sciences &amp; Computing&gt;" userId="341d4b5b-c856-4d42-b8e6-34aa97a804ab" providerId="ADAL" clId="{7574020A-2FA5-42F9-B9DF-E84696B4EC89}" dt="2020-04-20T10:42:27.114" v="6569" actId="478"/>
          <ac:spMkLst>
            <pc:docMk/>
            <pc:sldMk cId="2776710466" sldId="271"/>
            <ac:spMk id="3" creationId="{8CEC3CA8-2504-4711-88E9-1FEF00506622}"/>
          </ac:spMkLst>
        </pc:spChg>
        <pc:picChg chg="add mod">
          <ac:chgData name="Martin Bateman &lt;School of Physical Sciences &amp; Computing&gt;" userId="341d4b5b-c856-4d42-b8e6-34aa97a804ab" providerId="ADAL" clId="{7574020A-2FA5-42F9-B9DF-E84696B4EC89}" dt="2020-04-20T10:42:35.275" v="6575" actId="14100"/>
          <ac:picMkLst>
            <pc:docMk/>
            <pc:sldMk cId="2776710466" sldId="271"/>
            <ac:picMk id="4" creationId="{0E5A89AF-CE83-4F15-BCCE-40827B8A27AA}"/>
          </ac:picMkLst>
        </pc:picChg>
      </pc:sldChg>
      <pc:sldChg chg="modSp add">
        <pc:chgData name="Martin Bateman &lt;School of Physical Sciences &amp; Computing&gt;" userId="341d4b5b-c856-4d42-b8e6-34aa97a804ab" providerId="ADAL" clId="{7574020A-2FA5-42F9-B9DF-E84696B4EC89}" dt="2020-04-20T10:45:13.090" v="7033" actId="20577"/>
        <pc:sldMkLst>
          <pc:docMk/>
          <pc:sldMk cId="3434437010" sldId="272"/>
        </pc:sldMkLst>
        <pc:spChg chg="mod">
          <ac:chgData name="Martin Bateman &lt;School of Physical Sciences &amp; Computing&gt;" userId="341d4b5b-c856-4d42-b8e6-34aa97a804ab" providerId="ADAL" clId="{7574020A-2FA5-42F9-B9DF-E84696B4EC89}" dt="2020-04-20T10:44:18.462" v="6883" actId="20577"/>
          <ac:spMkLst>
            <pc:docMk/>
            <pc:sldMk cId="3434437010" sldId="272"/>
            <ac:spMk id="2" creationId="{90625B1D-7B7D-416E-8AD9-74E8A6B5E7DE}"/>
          </ac:spMkLst>
        </pc:spChg>
        <pc:spChg chg="mod">
          <ac:chgData name="Martin Bateman &lt;School of Physical Sciences &amp; Computing&gt;" userId="341d4b5b-c856-4d42-b8e6-34aa97a804ab" providerId="ADAL" clId="{7574020A-2FA5-42F9-B9DF-E84696B4EC89}" dt="2020-04-20T10:45:13.090" v="7033" actId="20577"/>
          <ac:spMkLst>
            <pc:docMk/>
            <pc:sldMk cId="3434437010" sldId="272"/>
            <ac:spMk id="3" creationId="{DBF6B6D1-1A36-451A-8F43-4E4A17B6ABB1}"/>
          </ac:spMkLst>
        </pc:spChg>
      </pc:sldChg>
      <pc:sldChg chg="addSp delSp modSp add modNotesTx">
        <pc:chgData name="Martin Bateman &lt;School of Physical Sciences &amp; Computing&gt;" userId="341d4b5b-c856-4d42-b8e6-34aa97a804ab" providerId="ADAL" clId="{7574020A-2FA5-42F9-B9DF-E84696B4EC89}" dt="2020-04-20T10:50:26.432" v="8186" actId="20577"/>
        <pc:sldMkLst>
          <pc:docMk/>
          <pc:sldMk cId="2934942862" sldId="273"/>
        </pc:sldMkLst>
        <pc:spChg chg="del">
          <ac:chgData name="Martin Bateman &lt;School of Physical Sciences &amp; Computing&gt;" userId="341d4b5b-c856-4d42-b8e6-34aa97a804ab" providerId="ADAL" clId="{7574020A-2FA5-42F9-B9DF-E84696B4EC89}" dt="2020-04-20T10:49:25.701" v="7931" actId="478"/>
          <ac:spMkLst>
            <pc:docMk/>
            <pc:sldMk cId="2934942862" sldId="273"/>
            <ac:spMk id="2" creationId="{44D0E963-AF05-473D-B343-FF1721611847}"/>
          </ac:spMkLst>
        </pc:spChg>
        <pc:spChg chg="del">
          <ac:chgData name="Martin Bateman &lt;School of Physical Sciences &amp; Computing&gt;" userId="341d4b5b-c856-4d42-b8e6-34aa97a804ab" providerId="ADAL" clId="{7574020A-2FA5-42F9-B9DF-E84696B4EC89}" dt="2020-04-20T10:49:25.701" v="7931" actId="478"/>
          <ac:spMkLst>
            <pc:docMk/>
            <pc:sldMk cId="2934942862" sldId="273"/>
            <ac:spMk id="3" creationId="{D800DBC5-1351-4201-84DC-3CA71AC5E461}"/>
          </ac:spMkLst>
        </pc:spChg>
        <pc:picChg chg="add mod">
          <ac:chgData name="Martin Bateman &lt;School of Physical Sciences &amp; Computing&gt;" userId="341d4b5b-c856-4d42-b8e6-34aa97a804ab" providerId="ADAL" clId="{7574020A-2FA5-42F9-B9DF-E84696B4EC89}" dt="2020-04-20T10:49:34.361" v="7936" actId="14100"/>
          <ac:picMkLst>
            <pc:docMk/>
            <pc:sldMk cId="2934942862" sldId="273"/>
            <ac:picMk id="4" creationId="{28A9D56A-FC72-4562-AB6C-4C28BFD89E46}"/>
          </ac:picMkLst>
        </pc:picChg>
      </pc:sldChg>
      <pc:sldChg chg="addSp delSp modSp add modNotesTx">
        <pc:chgData name="Martin Bateman &lt;School of Physical Sciences &amp; Computing&gt;" userId="341d4b5b-c856-4d42-b8e6-34aa97a804ab" providerId="ADAL" clId="{7574020A-2FA5-42F9-B9DF-E84696B4EC89}" dt="2020-04-20T11:01:52.404" v="9707" actId="20577"/>
        <pc:sldMkLst>
          <pc:docMk/>
          <pc:sldMk cId="1815730073" sldId="274"/>
        </pc:sldMkLst>
        <pc:spChg chg="del">
          <ac:chgData name="Martin Bateman &lt;School of Physical Sciences &amp; Computing&gt;" userId="341d4b5b-c856-4d42-b8e6-34aa97a804ab" providerId="ADAL" clId="{7574020A-2FA5-42F9-B9DF-E84696B4EC89}" dt="2020-04-20T10:53:45.700" v="8667" actId="478"/>
          <ac:spMkLst>
            <pc:docMk/>
            <pc:sldMk cId="1815730073" sldId="274"/>
            <ac:spMk id="2" creationId="{FBFBD491-4569-44D1-B5C0-27E2224773DD}"/>
          </ac:spMkLst>
        </pc:spChg>
        <pc:spChg chg="del">
          <ac:chgData name="Martin Bateman &lt;School of Physical Sciences &amp; Computing&gt;" userId="341d4b5b-c856-4d42-b8e6-34aa97a804ab" providerId="ADAL" clId="{7574020A-2FA5-42F9-B9DF-E84696B4EC89}" dt="2020-04-20T10:53:45.700" v="8667" actId="478"/>
          <ac:spMkLst>
            <pc:docMk/>
            <pc:sldMk cId="1815730073" sldId="274"/>
            <ac:spMk id="3" creationId="{E680363C-35A5-4BB9-BCDE-4CEBAF308BCF}"/>
          </ac:spMkLst>
        </pc:spChg>
        <pc:picChg chg="add mod">
          <ac:chgData name="Martin Bateman &lt;School of Physical Sciences &amp; Computing&gt;" userId="341d4b5b-c856-4d42-b8e6-34aa97a804ab" providerId="ADAL" clId="{7574020A-2FA5-42F9-B9DF-E84696B4EC89}" dt="2020-04-20T10:54:34.026" v="8676" actId="14100"/>
          <ac:picMkLst>
            <pc:docMk/>
            <pc:sldMk cId="1815730073" sldId="274"/>
            <ac:picMk id="4" creationId="{91EE16E6-4DC3-4CB6-86A4-4CF6F7F54075}"/>
          </ac:picMkLst>
        </pc:picChg>
        <pc:picChg chg="add mod">
          <ac:chgData name="Martin Bateman &lt;School of Physical Sciences &amp; Computing&gt;" userId="341d4b5b-c856-4d42-b8e6-34aa97a804ab" providerId="ADAL" clId="{7574020A-2FA5-42F9-B9DF-E84696B4EC89}" dt="2020-04-20T10:54:39.309" v="8677" actId="14100"/>
          <ac:picMkLst>
            <pc:docMk/>
            <pc:sldMk cId="1815730073" sldId="274"/>
            <ac:picMk id="5" creationId="{7D6E9C37-AE6C-4581-8EFA-621F82EB32DC}"/>
          </ac:picMkLst>
        </pc:picChg>
        <pc:picChg chg="add mod">
          <ac:chgData name="Martin Bateman &lt;School of Physical Sciences &amp; Computing&gt;" userId="341d4b5b-c856-4d42-b8e6-34aa97a804ab" providerId="ADAL" clId="{7574020A-2FA5-42F9-B9DF-E84696B4EC89}" dt="2020-04-20T10:54:31.768" v="8675" actId="1076"/>
          <ac:picMkLst>
            <pc:docMk/>
            <pc:sldMk cId="1815730073" sldId="274"/>
            <ac:picMk id="6" creationId="{A18B7D93-A2A8-4FD2-95C5-40CAACB57807}"/>
          </ac:picMkLst>
        </pc:picChg>
      </pc:sldChg>
      <pc:sldChg chg="addSp delSp modSp add">
        <pc:chgData name="Martin Bateman &lt;School of Physical Sciences &amp; Computing&gt;" userId="341d4b5b-c856-4d42-b8e6-34aa97a804ab" providerId="ADAL" clId="{7574020A-2FA5-42F9-B9DF-E84696B4EC89}" dt="2020-04-20T10:56:15.026" v="8707" actId="1076"/>
        <pc:sldMkLst>
          <pc:docMk/>
          <pc:sldMk cId="2016611461" sldId="275"/>
        </pc:sldMkLst>
        <pc:spChg chg="add del mod">
          <ac:chgData name="Martin Bateman &lt;School of Physical Sciences &amp; Computing&gt;" userId="341d4b5b-c856-4d42-b8e6-34aa97a804ab" providerId="ADAL" clId="{7574020A-2FA5-42F9-B9DF-E84696B4EC89}" dt="2020-04-20T10:55:46.260" v="8689" actId="20577"/>
          <ac:spMkLst>
            <pc:docMk/>
            <pc:sldMk cId="2016611461" sldId="275"/>
            <ac:spMk id="2" creationId="{6D83F14E-51BA-4977-8B4F-00B5F1F13EE3}"/>
          </ac:spMkLst>
        </pc:spChg>
        <pc:spChg chg="add del mod">
          <ac:chgData name="Martin Bateman &lt;School of Physical Sciences &amp; Computing&gt;" userId="341d4b5b-c856-4d42-b8e6-34aa97a804ab" providerId="ADAL" clId="{7574020A-2FA5-42F9-B9DF-E84696B4EC89}" dt="2020-04-20T10:55:56.777" v="8704" actId="478"/>
          <ac:spMkLst>
            <pc:docMk/>
            <pc:sldMk cId="2016611461" sldId="275"/>
            <ac:spMk id="3" creationId="{EFD1DA68-7FC7-4B95-921C-B56624FB4A87}"/>
          </ac:spMkLst>
        </pc:spChg>
        <pc:spChg chg="add del mod">
          <ac:chgData name="Martin Bateman &lt;School of Physical Sciences &amp; Computing&gt;" userId="341d4b5b-c856-4d42-b8e6-34aa97a804ab" providerId="ADAL" clId="{7574020A-2FA5-42F9-B9DF-E84696B4EC89}" dt="2020-04-20T10:55:59.601" v="8705" actId="478"/>
          <ac:spMkLst>
            <pc:docMk/>
            <pc:sldMk cId="2016611461" sldId="275"/>
            <ac:spMk id="5" creationId="{C416C093-1DC2-4F08-AE96-C3AA2DA0ED55}"/>
          </ac:spMkLst>
        </pc:spChg>
        <pc:spChg chg="add mod">
          <ac:chgData name="Martin Bateman &lt;School of Physical Sciences &amp; Computing&gt;" userId="341d4b5b-c856-4d42-b8e6-34aa97a804ab" providerId="ADAL" clId="{7574020A-2FA5-42F9-B9DF-E84696B4EC89}" dt="2020-04-20T10:56:15.026" v="8707" actId="1076"/>
          <ac:spMkLst>
            <pc:docMk/>
            <pc:sldMk cId="2016611461" sldId="275"/>
            <ac:spMk id="6" creationId="{30D0035F-58FE-495F-A4FB-CDC340E25EB8}"/>
          </ac:spMkLst>
        </pc:spChg>
      </pc:sldChg>
    </pc:docChg>
  </pc:docChgLst>
  <pc:docChgLst>
    <pc:chgData name="Martin Bateman &lt;School of Physical Sciences &amp; Computing&gt;" userId="341d4b5b-c856-4d42-b8e6-34aa97a804ab" providerId="ADAL" clId="{2F9BD693-0549-406E-B0B3-3A85DF70601F}"/>
    <pc:docChg chg="undo custSel addSld modSld sldOrd">
      <pc:chgData name="Martin Bateman &lt;School of Physical Sciences &amp; Computing&gt;" userId="341d4b5b-c856-4d42-b8e6-34aa97a804ab" providerId="ADAL" clId="{2F9BD693-0549-406E-B0B3-3A85DF70601F}" dt="2020-04-10T12:13:40.982" v="612" actId="14734"/>
      <pc:docMkLst>
        <pc:docMk/>
      </pc:docMkLst>
      <pc:sldChg chg="addSp delSp modSp add">
        <pc:chgData name="Martin Bateman &lt;School of Physical Sciences &amp; Computing&gt;" userId="341d4b5b-c856-4d42-b8e6-34aa97a804ab" providerId="ADAL" clId="{2F9BD693-0549-406E-B0B3-3A85DF70601F}" dt="2020-04-10T11:42:48.738" v="238" actId="1076"/>
        <pc:sldMkLst>
          <pc:docMk/>
          <pc:sldMk cId="3196234658" sldId="256"/>
        </pc:sldMkLst>
        <pc:spChg chg="del">
          <ac:chgData name="Martin Bateman &lt;School of Physical Sciences &amp; Computing&gt;" userId="341d4b5b-c856-4d42-b8e6-34aa97a804ab" providerId="ADAL" clId="{2F9BD693-0549-406E-B0B3-3A85DF70601F}" dt="2020-04-10T08:49:31.975" v="1" actId="478"/>
          <ac:spMkLst>
            <pc:docMk/>
            <pc:sldMk cId="3196234658" sldId="256"/>
            <ac:spMk id="2" creationId="{038BCD21-CEED-4390-9F1B-91158E5EAA69}"/>
          </ac:spMkLst>
        </pc:spChg>
        <pc:spChg chg="del">
          <ac:chgData name="Martin Bateman &lt;School of Physical Sciences &amp; Computing&gt;" userId="341d4b5b-c856-4d42-b8e6-34aa97a804ab" providerId="ADAL" clId="{2F9BD693-0549-406E-B0B3-3A85DF70601F}" dt="2020-04-10T08:49:31.975" v="1" actId="478"/>
          <ac:spMkLst>
            <pc:docMk/>
            <pc:sldMk cId="3196234658" sldId="256"/>
            <ac:spMk id="3" creationId="{45BB2D8D-F3A2-4A80-8CB8-17662B8F8542}"/>
          </ac:spMkLst>
        </pc:spChg>
        <pc:spChg chg="add del mod">
          <ac:chgData name="Martin Bateman &lt;School of Physical Sciences &amp; Computing&gt;" userId="341d4b5b-c856-4d42-b8e6-34aa97a804ab" providerId="ADAL" clId="{2F9BD693-0549-406E-B0B3-3A85DF70601F}" dt="2020-04-10T11:40:07.566" v="99" actId="478"/>
          <ac:spMkLst>
            <pc:docMk/>
            <pc:sldMk cId="3196234658" sldId="256"/>
            <ac:spMk id="4" creationId="{0C370F6A-D735-456B-8D3A-598A2F1D3CDC}"/>
          </ac:spMkLst>
        </pc:spChg>
        <pc:spChg chg="add mod">
          <ac:chgData name="Martin Bateman &lt;School of Physical Sciences &amp; Computing&gt;" userId="341d4b5b-c856-4d42-b8e6-34aa97a804ab" providerId="ADAL" clId="{2F9BD693-0549-406E-B0B3-3A85DF70601F}" dt="2020-04-10T11:42:48.738" v="238" actId="1076"/>
          <ac:spMkLst>
            <pc:docMk/>
            <pc:sldMk cId="3196234658" sldId="256"/>
            <ac:spMk id="20" creationId="{1D2A14F0-A2F0-4DFC-83E5-B190ECCFFBAC}"/>
          </ac:spMkLst>
        </pc:spChg>
        <pc:grpChg chg="mod">
          <ac:chgData name="Martin Bateman &lt;School of Physical Sciences &amp; Computing&gt;" userId="341d4b5b-c856-4d42-b8e6-34aa97a804ab" providerId="ADAL" clId="{2F9BD693-0549-406E-B0B3-3A85DF70601F}" dt="2020-04-10T11:41:47.856" v="130"/>
          <ac:grpSpMkLst>
            <pc:docMk/>
            <pc:sldMk cId="3196234658" sldId="256"/>
            <ac:grpSpMk id="17" creationId="{BAED79B5-79BF-4BEF-ABD9-F972D062AC10}"/>
          </ac:grpSpMkLst>
        </pc:grpChg>
        <pc:picChg chg="add mod">
          <ac:chgData name="Martin Bateman &lt;School of Physical Sciences &amp; Computing&gt;" userId="341d4b5b-c856-4d42-b8e6-34aa97a804ab" providerId="ADAL" clId="{2F9BD693-0549-406E-B0B3-3A85DF70601F}" dt="2020-04-10T11:40:59.293" v="116" actId="1076"/>
          <ac:picMkLst>
            <pc:docMk/>
            <pc:sldMk cId="3196234658" sldId="256"/>
            <ac:picMk id="2" creationId="{A67F9FBB-8D06-473D-9C2B-4B2284047D1B}"/>
          </ac:picMkLst>
        </pc:picChg>
        <pc:inkChg chg="add del">
          <ac:chgData name="Martin Bateman &lt;School of Physical Sciences &amp; Computing&gt;" userId="341d4b5b-c856-4d42-b8e6-34aa97a804ab" providerId="ADAL" clId="{2F9BD693-0549-406E-B0B3-3A85DF70601F}" dt="2020-04-10T11:40:25.618" v="102" actId="9405"/>
          <ac:inkMkLst>
            <pc:docMk/>
            <pc:sldMk cId="3196234658" sldId="256"/>
            <ac:inkMk id="3" creationId="{91A59053-1F5D-4C55-BA79-CBA1DDEE3A4A}"/>
          </ac:inkMkLst>
        </pc:inkChg>
        <pc:inkChg chg="add del">
          <ac:chgData name="Martin Bateman &lt;School of Physical Sciences &amp; Computing&gt;" userId="341d4b5b-c856-4d42-b8e6-34aa97a804ab" providerId="ADAL" clId="{2F9BD693-0549-406E-B0B3-3A85DF70601F}" dt="2020-04-10T11:40:28.078" v="104" actId="9405"/>
          <ac:inkMkLst>
            <pc:docMk/>
            <pc:sldMk cId="3196234658" sldId="256"/>
            <ac:inkMk id="5" creationId="{DB8D20F6-2E98-47F7-B618-FE38A67B4B80}"/>
          </ac:inkMkLst>
        </pc:inkChg>
        <pc:inkChg chg="add del">
          <ac:chgData name="Martin Bateman &lt;School of Physical Sciences &amp; Computing&gt;" userId="341d4b5b-c856-4d42-b8e6-34aa97a804ab" providerId="ADAL" clId="{2F9BD693-0549-406E-B0B3-3A85DF70601F}" dt="2020-04-10T11:40:30.509" v="106" actId="9405"/>
          <ac:inkMkLst>
            <pc:docMk/>
            <pc:sldMk cId="3196234658" sldId="256"/>
            <ac:inkMk id="6" creationId="{B013E482-F60F-4D72-BD92-873C565D7256}"/>
          </ac:inkMkLst>
        </pc:inkChg>
        <pc:inkChg chg="add del">
          <ac:chgData name="Martin Bateman &lt;School of Physical Sciences &amp; Computing&gt;" userId="341d4b5b-c856-4d42-b8e6-34aa97a804ab" providerId="ADAL" clId="{2F9BD693-0549-406E-B0B3-3A85DF70601F}" dt="2020-04-10T11:40:41.371" v="108" actId="9405"/>
          <ac:inkMkLst>
            <pc:docMk/>
            <pc:sldMk cId="3196234658" sldId="256"/>
            <ac:inkMk id="7" creationId="{CA7311D8-5D3D-44BD-B410-06B02247EFDE}"/>
          </ac:inkMkLst>
        </pc:inkChg>
        <pc:inkChg chg="add del">
          <ac:chgData name="Martin Bateman &lt;School of Physical Sciences &amp; Computing&gt;" userId="341d4b5b-c856-4d42-b8e6-34aa97a804ab" providerId="ADAL" clId="{2F9BD693-0549-406E-B0B3-3A85DF70601F}" dt="2020-04-10T11:40:50.497" v="110" actId="9405"/>
          <ac:inkMkLst>
            <pc:docMk/>
            <pc:sldMk cId="3196234658" sldId="256"/>
            <ac:inkMk id="8" creationId="{F370D755-F144-4E20-A178-6D265385239E}"/>
          </ac:inkMkLst>
        </pc:inkChg>
        <pc:inkChg chg="add del">
          <ac:chgData name="Martin Bateman &lt;School of Physical Sciences &amp; Computing&gt;" userId="341d4b5b-c856-4d42-b8e6-34aa97a804ab" providerId="ADAL" clId="{2F9BD693-0549-406E-B0B3-3A85DF70601F}" dt="2020-04-10T11:41:04.389" v="118" actId="9405"/>
          <ac:inkMkLst>
            <pc:docMk/>
            <pc:sldMk cId="3196234658" sldId="256"/>
            <ac:inkMk id="9" creationId="{73C9B2B6-1DCE-46B8-9D9B-85246E62B9F4}"/>
          </ac:inkMkLst>
        </pc:inkChg>
        <pc:inkChg chg="add del">
          <ac:chgData name="Martin Bateman &lt;School of Physical Sciences &amp; Computing&gt;" userId="341d4b5b-c856-4d42-b8e6-34aa97a804ab" providerId="ADAL" clId="{2F9BD693-0549-406E-B0B3-3A85DF70601F}" dt="2020-04-10T11:41:10.270" v="122" actId="9405"/>
          <ac:inkMkLst>
            <pc:docMk/>
            <pc:sldMk cId="3196234658" sldId="256"/>
            <ac:inkMk id="10" creationId="{F1DE2369-CA14-40B4-AA9A-21E9B2938D62}"/>
          </ac:inkMkLst>
        </pc:inkChg>
        <pc:inkChg chg="add del">
          <ac:chgData name="Martin Bateman &lt;School of Physical Sciences &amp; Computing&gt;" userId="341d4b5b-c856-4d42-b8e6-34aa97a804ab" providerId="ADAL" clId="{2F9BD693-0549-406E-B0B3-3A85DF70601F}" dt="2020-04-10T11:41:08.825" v="121" actId="9405"/>
          <ac:inkMkLst>
            <pc:docMk/>
            <pc:sldMk cId="3196234658" sldId="256"/>
            <ac:inkMk id="11" creationId="{8C673231-FB94-4B69-9EFB-D7724D4D5C07}"/>
          </ac:inkMkLst>
        </pc:inkChg>
        <pc:inkChg chg="add del mod">
          <ac:chgData name="Martin Bateman &lt;School of Physical Sciences &amp; Computing&gt;" userId="341d4b5b-c856-4d42-b8e6-34aa97a804ab" providerId="ADAL" clId="{2F9BD693-0549-406E-B0B3-3A85DF70601F}" dt="2020-04-10T11:41:49.315" v="134" actId="9405"/>
          <ac:inkMkLst>
            <pc:docMk/>
            <pc:sldMk cId="3196234658" sldId="256"/>
            <ac:inkMk id="12" creationId="{6883CF3B-BC45-46FB-9B95-F158D6AE9E3D}"/>
          </ac:inkMkLst>
        </pc:inkChg>
        <pc:inkChg chg="add del mod">
          <ac:chgData name="Martin Bateman &lt;School of Physical Sciences &amp; Computing&gt;" userId="341d4b5b-c856-4d42-b8e6-34aa97a804ab" providerId="ADAL" clId="{2F9BD693-0549-406E-B0B3-3A85DF70601F}" dt="2020-04-10T11:41:49.053" v="133" actId="9405"/>
          <ac:inkMkLst>
            <pc:docMk/>
            <pc:sldMk cId="3196234658" sldId="256"/>
            <ac:inkMk id="13" creationId="{FB2A3AAE-0633-44C9-B889-792DD0434A8E}"/>
          </ac:inkMkLst>
        </pc:inkChg>
        <pc:inkChg chg="add del mod">
          <ac:chgData name="Martin Bateman &lt;School of Physical Sciences &amp; Computing&gt;" userId="341d4b5b-c856-4d42-b8e6-34aa97a804ab" providerId="ADAL" clId="{2F9BD693-0549-406E-B0B3-3A85DF70601F}" dt="2020-04-10T11:41:48.763" v="132" actId="9405"/>
          <ac:inkMkLst>
            <pc:docMk/>
            <pc:sldMk cId="3196234658" sldId="256"/>
            <ac:inkMk id="14" creationId="{6D110A19-6E31-4BF9-8EF9-EEFE5EE9041E}"/>
          </ac:inkMkLst>
        </pc:inkChg>
        <pc:inkChg chg="add del mod">
          <ac:chgData name="Martin Bateman &lt;School of Physical Sciences &amp; Computing&gt;" userId="341d4b5b-c856-4d42-b8e6-34aa97a804ab" providerId="ADAL" clId="{2F9BD693-0549-406E-B0B3-3A85DF70601F}" dt="2020-04-10T11:41:48.359" v="131" actId="9405"/>
          <ac:inkMkLst>
            <pc:docMk/>
            <pc:sldMk cId="3196234658" sldId="256"/>
            <ac:inkMk id="15" creationId="{14EAD2BE-24A5-485D-BAE1-A35F747070EA}"/>
          </ac:inkMkLst>
        </pc:inkChg>
        <pc:inkChg chg="add del mod">
          <ac:chgData name="Martin Bateman &lt;School of Physical Sciences &amp; Computing&gt;" userId="341d4b5b-c856-4d42-b8e6-34aa97a804ab" providerId="ADAL" clId="{2F9BD693-0549-406E-B0B3-3A85DF70601F}" dt="2020-04-10T11:41:47.856" v="130"/>
          <ac:inkMkLst>
            <pc:docMk/>
            <pc:sldMk cId="3196234658" sldId="256"/>
            <ac:inkMk id="16" creationId="{5D449403-CDDD-4B1A-AB3B-A64D0E4AA1A2}"/>
          </ac:inkMkLst>
        </pc:inkChg>
        <pc:cxnChg chg="add mod">
          <ac:chgData name="Martin Bateman &lt;School of Physical Sciences &amp; Computing&gt;" userId="341d4b5b-c856-4d42-b8e6-34aa97a804ab" providerId="ADAL" clId="{2F9BD693-0549-406E-B0B3-3A85DF70601F}" dt="2020-04-10T11:42:21.521" v="231" actId="692"/>
          <ac:cxnSpMkLst>
            <pc:docMk/>
            <pc:sldMk cId="3196234658" sldId="256"/>
            <ac:cxnSpMk id="19" creationId="{DA12B80A-823B-43A6-93A1-49FA8AE2BA1F}"/>
          </ac:cxnSpMkLst>
        </pc:cxnChg>
      </pc:sldChg>
      <pc:sldChg chg="addSp delSp modSp add">
        <pc:chgData name="Martin Bateman &lt;School of Physical Sciences &amp; Computing&gt;" userId="341d4b5b-c856-4d42-b8e6-34aa97a804ab" providerId="ADAL" clId="{2F9BD693-0549-406E-B0B3-3A85DF70601F}" dt="2020-04-10T11:43:44.001" v="271" actId="1076"/>
        <pc:sldMkLst>
          <pc:docMk/>
          <pc:sldMk cId="359975737" sldId="257"/>
        </pc:sldMkLst>
        <pc:spChg chg="del">
          <ac:chgData name="Martin Bateman &lt;School of Physical Sciences &amp; Computing&gt;" userId="341d4b5b-c856-4d42-b8e6-34aa97a804ab" providerId="ADAL" clId="{2F9BD693-0549-406E-B0B3-3A85DF70601F}" dt="2020-04-10T11:42:56.549" v="240" actId="478"/>
          <ac:spMkLst>
            <pc:docMk/>
            <pc:sldMk cId="359975737" sldId="257"/>
            <ac:spMk id="2" creationId="{4EA6DFBE-A826-4D2C-8F55-8D1C64597497}"/>
          </ac:spMkLst>
        </pc:spChg>
        <pc:spChg chg="del">
          <ac:chgData name="Martin Bateman &lt;School of Physical Sciences &amp; Computing&gt;" userId="341d4b5b-c856-4d42-b8e6-34aa97a804ab" providerId="ADAL" clId="{2F9BD693-0549-406E-B0B3-3A85DF70601F}" dt="2020-04-10T11:42:56.549" v="240" actId="478"/>
          <ac:spMkLst>
            <pc:docMk/>
            <pc:sldMk cId="359975737" sldId="257"/>
            <ac:spMk id="3" creationId="{3399AFF1-A738-426B-94F3-552A2172223A}"/>
          </ac:spMkLst>
        </pc:spChg>
        <pc:picChg chg="add mod">
          <ac:chgData name="Martin Bateman &lt;School of Physical Sciences &amp; Computing&gt;" userId="341d4b5b-c856-4d42-b8e6-34aa97a804ab" providerId="ADAL" clId="{2F9BD693-0549-406E-B0B3-3A85DF70601F}" dt="2020-04-10T11:43:35.736" v="264" actId="14100"/>
          <ac:picMkLst>
            <pc:docMk/>
            <pc:sldMk cId="359975737" sldId="257"/>
            <ac:picMk id="5" creationId="{46CB71D0-C32E-432D-9558-88F9BB82E7F8}"/>
          </ac:picMkLst>
        </pc:picChg>
        <pc:picChg chg="add mod">
          <ac:chgData name="Martin Bateman &lt;School of Physical Sciences &amp; Computing&gt;" userId="341d4b5b-c856-4d42-b8e6-34aa97a804ab" providerId="ADAL" clId="{2F9BD693-0549-406E-B0B3-3A85DF70601F}" dt="2020-04-10T11:43:33.919" v="263" actId="14100"/>
          <ac:picMkLst>
            <pc:docMk/>
            <pc:sldMk cId="359975737" sldId="257"/>
            <ac:picMk id="7" creationId="{0614817B-442A-4DCE-A843-0CA80798F678}"/>
          </ac:picMkLst>
        </pc:picChg>
        <pc:picChg chg="add mod">
          <ac:chgData name="Martin Bateman &lt;School of Physical Sciences &amp; Computing&gt;" userId="341d4b5b-c856-4d42-b8e6-34aa97a804ab" providerId="ADAL" clId="{2F9BD693-0549-406E-B0B3-3A85DF70601F}" dt="2020-04-10T11:43:41.009" v="269" actId="1076"/>
          <ac:picMkLst>
            <pc:docMk/>
            <pc:sldMk cId="359975737" sldId="257"/>
            <ac:picMk id="9" creationId="{474AB5BA-3A18-4308-968E-BEEEE9FC0CF5}"/>
          </ac:picMkLst>
        </pc:picChg>
        <pc:picChg chg="add mod">
          <ac:chgData name="Martin Bateman &lt;School of Physical Sciences &amp; Computing&gt;" userId="341d4b5b-c856-4d42-b8e6-34aa97a804ab" providerId="ADAL" clId="{2F9BD693-0549-406E-B0B3-3A85DF70601F}" dt="2020-04-10T11:43:30.716" v="261" actId="1076"/>
          <ac:picMkLst>
            <pc:docMk/>
            <pc:sldMk cId="359975737" sldId="257"/>
            <ac:picMk id="11" creationId="{D227162F-857C-4723-8D16-057EF5C6784E}"/>
          </ac:picMkLst>
        </pc:picChg>
        <pc:picChg chg="add mod">
          <ac:chgData name="Martin Bateman &lt;School of Physical Sciences &amp; Computing&gt;" userId="341d4b5b-c856-4d42-b8e6-34aa97a804ab" providerId="ADAL" clId="{2F9BD693-0549-406E-B0B3-3A85DF70601F}" dt="2020-04-10T11:43:44.001" v="271" actId="1076"/>
          <ac:picMkLst>
            <pc:docMk/>
            <pc:sldMk cId="359975737" sldId="257"/>
            <ac:picMk id="13" creationId="{DC53C40D-6444-406D-B528-A1D381325A80}"/>
          </ac:picMkLst>
        </pc:picChg>
      </pc:sldChg>
      <pc:sldChg chg="addSp delSp modSp add">
        <pc:chgData name="Martin Bateman &lt;School of Physical Sciences &amp; Computing&gt;" userId="341d4b5b-c856-4d42-b8e6-34aa97a804ab" providerId="ADAL" clId="{2F9BD693-0549-406E-B0B3-3A85DF70601F}" dt="2020-04-10T11:46:29.565" v="286" actId="1076"/>
        <pc:sldMkLst>
          <pc:docMk/>
          <pc:sldMk cId="2014074733" sldId="258"/>
        </pc:sldMkLst>
        <pc:spChg chg="del">
          <ac:chgData name="Martin Bateman &lt;School of Physical Sciences &amp; Computing&gt;" userId="341d4b5b-c856-4d42-b8e6-34aa97a804ab" providerId="ADAL" clId="{2F9BD693-0549-406E-B0B3-3A85DF70601F}" dt="2020-04-10T11:44:56.758" v="273" actId="478"/>
          <ac:spMkLst>
            <pc:docMk/>
            <pc:sldMk cId="2014074733" sldId="258"/>
            <ac:spMk id="2" creationId="{9B672503-8163-4141-8C1F-021001548F4F}"/>
          </ac:spMkLst>
        </pc:spChg>
        <pc:spChg chg="del">
          <ac:chgData name="Martin Bateman &lt;School of Physical Sciences &amp; Computing&gt;" userId="341d4b5b-c856-4d42-b8e6-34aa97a804ab" providerId="ADAL" clId="{2F9BD693-0549-406E-B0B3-3A85DF70601F}" dt="2020-04-10T11:44:56.758" v="273" actId="478"/>
          <ac:spMkLst>
            <pc:docMk/>
            <pc:sldMk cId="2014074733" sldId="258"/>
            <ac:spMk id="3" creationId="{5A157C93-45C7-4113-AAF2-0D0334FD25A2}"/>
          </ac:spMkLst>
        </pc:spChg>
        <pc:spChg chg="add mod">
          <ac:chgData name="Martin Bateman &lt;School of Physical Sciences &amp; Computing&gt;" userId="341d4b5b-c856-4d42-b8e6-34aa97a804ab" providerId="ADAL" clId="{2F9BD693-0549-406E-B0B3-3A85DF70601F}" dt="2020-04-10T11:46:29.565" v="286" actId="1076"/>
          <ac:spMkLst>
            <pc:docMk/>
            <pc:sldMk cId="2014074733" sldId="258"/>
            <ac:spMk id="5" creationId="{A1E8F21E-EF48-4B94-880E-52D5216BF4F3}"/>
          </ac:spMkLst>
        </pc:spChg>
        <pc:picChg chg="add mod">
          <ac:chgData name="Martin Bateman &lt;School of Physical Sciences &amp; Computing&gt;" userId="341d4b5b-c856-4d42-b8e6-34aa97a804ab" providerId="ADAL" clId="{2F9BD693-0549-406E-B0B3-3A85DF70601F}" dt="2020-04-10T11:45:46.544" v="275" actId="1076"/>
          <ac:picMkLst>
            <pc:docMk/>
            <pc:sldMk cId="2014074733" sldId="258"/>
            <ac:picMk id="4" creationId="{2B25CE3E-141C-4C84-A32F-F2C3554DEBF2}"/>
          </ac:picMkLst>
        </pc:picChg>
      </pc:sldChg>
      <pc:sldChg chg="addSp delSp modSp add">
        <pc:chgData name="Martin Bateman &lt;School of Physical Sciences &amp; Computing&gt;" userId="341d4b5b-c856-4d42-b8e6-34aa97a804ab" providerId="ADAL" clId="{2F9BD693-0549-406E-B0B3-3A85DF70601F}" dt="2020-04-10T11:46:38.721" v="290" actId="1076"/>
        <pc:sldMkLst>
          <pc:docMk/>
          <pc:sldMk cId="3862733942" sldId="259"/>
        </pc:sldMkLst>
        <pc:spChg chg="del">
          <ac:chgData name="Martin Bateman &lt;School of Physical Sciences &amp; Computing&gt;" userId="341d4b5b-c856-4d42-b8e6-34aa97a804ab" providerId="ADAL" clId="{2F9BD693-0549-406E-B0B3-3A85DF70601F}" dt="2020-04-10T11:45:51.415" v="277" actId="478"/>
          <ac:spMkLst>
            <pc:docMk/>
            <pc:sldMk cId="3862733942" sldId="259"/>
            <ac:spMk id="2" creationId="{FA503440-85B8-4AC8-B60A-78308AECEC75}"/>
          </ac:spMkLst>
        </pc:spChg>
        <pc:spChg chg="del">
          <ac:chgData name="Martin Bateman &lt;School of Physical Sciences &amp; Computing&gt;" userId="341d4b5b-c856-4d42-b8e6-34aa97a804ab" providerId="ADAL" clId="{2F9BD693-0549-406E-B0B3-3A85DF70601F}" dt="2020-04-10T11:45:51.415" v="277" actId="478"/>
          <ac:spMkLst>
            <pc:docMk/>
            <pc:sldMk cId="3862733942" sldId="259"/>
            <ac:spMk id="3" creationId="{76473671-F2E1-4D12-B49C-33FEF2253718}"/>
          </ac:spMkLst>
        </pc:spChg>
        <pc:spChg chg="add mod">
          <ac:chgData name="Martin Bateman &lt;School of Physical Sciences &amp; Computing&gt;" userId="341d4b5b-c856-4d42-b8e6-34aa97a804ab" providerId="ADAL" clId="{2F9BD693-0549-406E-B0B3-3A85DF70601F}" dt="2020-04-10T11:46:08.576" v="282" actId="1076"/>
          <ac:spMkLst>
            <pc:docMk/>
            <pc:sldMk cId="3862733942" sldId="259"/>
            <ac:spMk id="5" creationId="{591B7EEC-69E1-41E4-B160-021A6D3502E6}"/>
          </ac:spMkLst>
        </pc:spChg>
        <pc:picChg chg="add mod">
          <ac:chgData name="Martin Bateman &lt;School of Physical Sciences &amp; Computing&gt;" userId="341d4b5b-c856-4d42-b8e6-34aa97a804ab" providerId="ADAL" clId="{2F9BD693-0549-406E-B0B3-3A85DF70601F}" dt="2020-04-10T11:46:38.721" v="290" actId="1076"/>
          <ac:picMkLst>
            <pc:docMk/>
            <pc:sldMk cId="3862733942" sldId="259"/>
            <ac:picMk id="4" creationId="{DA8A8D3E-F116-4810-8246-A8CD9F6B9ED6}"/>
          </ac:picMkLst>
        </pc:picChg>
      </pc:sldChg>
      <pc:sldChg chg="addSp delSp modSp add">
        <pc:chgData name="Martin Bateman &lt;School of Physical Sciences &amp; Computing&gt;" userId="341d4b5b-c856-4d42-b8e6-34aa97a804ab" providerId="ADAL" clId="{2F9BD693-0549-406E-B0B3-3A85DF70601F}" dt="2020-04-10T11:47:35.058" v="297" actId="1076"/>
        <pc:sldMkLst>
          <pc:docMk/>
          <pc:sldMk cId="1423970801" sldId="260"/>
        </pc:sldMkLst>
        <pc:spChg chg="del">
          <ac:chgData name="Martin Bateman &lt;School of Physical Sciences &amp; Computing&gt;" userId="341d4b5b-c856-4d42-b8e6-34aa97a804ab" providerId="ADAL" clId="{2F9BD693-0549-406E-B0B3-3A85DF70601F}" dt="2020-04-10T11:47:14.734" v="292" actId="478"/>
          <ac:spMkLst>
            <pc:docMk/>
            <pc:sldMk cId="1423970801" sldId="260"/>
            <ac:spMk id="2" creationId="{668BF3B9-7889-4CB5-84DC-48E08B4719B9}"/>
          </ac:spMkLst>
        </pc:spChg>
        <pc:spChg chg="del">
          <ac:chgData name="Martin Bateman &lt;School of Physical Sciences &amp; Computing&gt;" userId="341d4b5b-c856-4d42-b8e6-34aa97a804ab" providerId="ADAL" clId="{2F9BD693-0549-406E-B0B3-3A85DF70601F}" dt="2020-04-10T11:47:14.734" v="292" actId="478"/>
          <ac:spMkLst>
            <pc:docMk/>
            <pc:sldMk cId="1423970801" sldId="260"/>
            <ac:spMk id="3" creationId="{E5C97B15-F3AB-41EF-A686-7B6BFC779265}"/>
          </ac:spMkLst>
        </pc:spChg>
        <pc:spChg chg="add mod">
          <ac:chgData name="Martin Bateman &lt;School of Physical Sciences &amp; Computing&gt;" userId="341d4b5b-c856-4d42-b8e6-34aa97a804ab" providerId="ADAL" clId="{2F9BD693-0549-406E-B0B3-3A85DF70601F}" dt="2020-04-10T11:47:35.058" v="297" actId="1076"/>
          <ac:spMkLst>
            <pc:docMk/>
            <pc:sldMk cId="1423970801" sldId="260"/>
            <ac:spMk id="5" creationId="{56327AE7-3728-4577-95E2-A4032724C9B4}"/>
          </ac:spMkLst>
        </pc:spChg>
        <pc:picChg chg="add">
          <ac:chgData name="Martin Bateman &lt;School of Physical Sciences &amp; Computing&gt;" userId="341d4b5b-c856-4d42-b8e6-34aa97a804ab" providerId="ADAL" clId="{2F9BD693-0549-406E-B0B3-3A85DF70601F}" dt="2020-04-10T11:47:15.722" v="293"/>
          <ac:picMkLst>
            <pc:docMk/>
            <pc:sldMk cId="1423970801" sldId="260"/>
            <ac:picMk id="4" creationId="{82026854-6CF3-4AEE-A215-C65444558E69}"/>
          </ac:picMkLst>
        </pc:picChg>
      </pc:sldChg>
      <pc:sldChg chg="addSp delSp modSp add ord">
        <pc:chgData name="Martin Bateman &lt;School of Physical Sciences &amp; Computing&gt;" userId="341d4b5b-c856-4d42-b8e6-34aa97a804ab" providerId="ADAL" clId="{2F9BD693-0549-406E-B0B3-3A85DF70601F}" dt="2020-04-10T12:13:40.982" v="612" actId="14734"/>
        <pc:sldMkLst>
          <pc:docMk/>
          <pc:sldMk cId="1087225985" sldId="261"/>
        </pc:sldMkLst>
        <pc:spChg chg="del mod">
          <ac:chgData name="Martin Bateman &lt;School of Physical Sciences &amp; Computing&gt;" userId="341d4b5b-c856-4d42-b8e6-34aa97a804ab" providerId="ADAL" clId="{2F9BD693-0549-406E-B0B3-3A85DF70601F}" dt="2020-04-10T12:03:05.549" v="300" actId="478"/>
          <ac:spMkLst>
            <pc:docMk/>
            <pc:sldMk cId="1087225985" sldId="261"/>
            <ac:spMk id="2" creationId="{34DD8FCF-C899-4F64-86DC-10CC4D3FFA9A}"/>
          </ac:spMkLst>
        </pc:spChg>
        <pc:spChg chg="del">
          <ac:chgData name="Martin Bateman &lt;School of Physical Sciences &amp; Computing&gt;" userId="341d4b5b-c856-4d42-b8e6-34aa97a804ab" providerId="ADAL" clId="{2F9BD693-0549-406E-B0B3-3A85DF70601F}" dt="2020-04-10T12:03:08.095" v="301" actId="478"/>
          <ac:spMkLst>
            <pc:docMk/>
            <pc:sldMk cId="1087225985" sldId="261"/>
            <ac:spMk id="3" creationId="{4055C540-23A8-4A86-BDFC-DFABF2D5537A}"/>
          </ac:spMkLst>
        </pc:spChg>
        <pc:graphicFrameChg chg="add mod modGraphic">
          <ac:chgData name="Martin Bateman &lt;School of Physical Sciences &amp; Computing&gt;" userId="341d4b5b-c856-4d42-b8e6-34aa97a804ab" providerId="ADAL" clId="{2F9BD693-0549-406E-B0B3-3A85DF70601F}" dt="2020-04-10T12:13:40.982" v="612" actId="14734"/>
          <ac:graphicFrameMkLst>
            <pc:docMk/>
            <pc:sldMk cId="1087225985" sldId="261"/>
            <ac:graphicFrameMk id="11" creationId="{8B06398C-3A21-46A1-A308-DCE0C7BB9D4F}"/>
          </ac:graphicFrameMkLst>
        </pc:graphicFrameChg>
        <pc:cxnChg chg="add mod">
          <ac:chgData name="Martin Bateman &lt;School of Physical Sciences &amp; Computing&gt;" userId="341d4b5b-c856-4d42-b8e6-34aa97a804ab" providerId="ADAL" clId="{2F9BD693-0549-406E-B0B3-3A85DF70601F}" dt="2020-04-10T12:09:55.628" v="565" actId="14100"/>
          <ac:cxnSpMkLst>
            <pc:docMk/>
            <pc:sldMk cId="1087225985" sldId="261"/>
            <ac:cxnSpMk id="5" creationId="{51D90B23-B6E0-4490-8A0F-86B64101E67B}"/>
          </ac:cxnSpMkLst>
        </pc:cxnChg>
        <pc:cxnChg chg="add mod">
          <ac:chgData name="Martin Bateman &lt;School of Physical Sciences &amp; Computing&gt;" userId="341d4b5b-c856-4d42-b8e6-34aa97a804ab" providerId="ADAL" clId="{2F9BD693-0549-406E-B0B3-3A85DF70601F}" dt="2020-04-10T12:10:00.696" v="566" actId="14100"/>
          <ac:cxnSpMkLst>
            <pc:docMk/>
            <pc:sldMk cId="1087225985" sldId="261"/>
            <ac:cxnSpMk id="6" creationId="{6B6F8DC5-CAFD-4ADB-BE8A-CB1452DF9F88}"/>
          </ac:cxnSpMkLst>
        </pc:cxnChg>
        <pc:cxnChg chg="add mod">
          <ac:chgData name="Martin Bateman &lt;School of Physical Sciences &amp; Computing&gt;" userId="341d4b5b-c856-4d42-b8e6-34aa97a804ab" providerId="ADAL" clId="{2F9BD693-0549-406E-B0B3-3A85DF70601F}" dt="2020-04-10T12:10:05.305" v="567" actId="14100"/>
          <ac:cxnSpMkLst>
            <pc:docMk/>
            <pc:sldMk cId="1087225985" sldId="261"/>
            <ac:cxnSpMk id="7" creationId="{81E88294-E862-4377-8D84-C6096F61CAEF}"/>
          </ac:cxnSpMkLst>
        </pc:cxnChg>
      </pc:sldChg>
    </pc:docChg>
  </pc:docChgLst>
  <pc:docChgLst>
    <pc:chgData name="Martin Bateman &lt;School of Physical Sciences &amp; Computing&gt;" userId="341d4b5b-c856-4d42-b8e6-34aa97a804ab" providerId="ADAL" clId="{3251757D-3D47-4F5B-840A-A9D4E18769B9}"/>
    <pc:docChg chg="custSel addSld modSld">
      <pc:chgData name="Martin Bateman &lt;School of Physical Sciences &amp; Computing&gt;" userId="341d4b5b-c856-4d42-b8e6-34aa97a804ab" providerId="ADAL" clId="{3251757D-3D47-4F5B-840A-A9D4E18769B9}" dt="2020-04-20T11:21:38.493" v="1003" actId="20577"/>
      <pc:docMkLst>
        <pc:docMk/>
      </pc:docMkLst>
      <pc:sldChg chg="addSp modSp modNotesTx">
        <pc:chgData name="Martin Bateman &lt;School of Physical Sciences &amp; Computing&gt;" userId="341d4b5b-c856-4d42-b8e6-34aa97a804ab" providerId="ADAL" clId="{3251757D-3D47-4F5B-840A-A9D4E18769B9}" dt="2020-04-20T11:19:45.741" v="565" actId="20577"/>
        <pc:sldMkLst>
          <pc:docMk/>
          <pc:sldMk cId="3196234658" sldId="256"/>
        </pc:sldMkLst>
        <pc:spChg chg="add mod">
          <ac:chgData name="Martin Bateman &lt;School of Physical Sciences &amp; Computing&gt;" userId="341d4b5b-c856-4d42-b8e6-34aa97a804ab" providerId="ADAL" clId="{3251757D-3D47-4F5B-840A-A9D4E18769B9}" dt="2020-04-20T11:08:49.379" v="2" actId="1076"/>
          <ac:spMkLst>
            <pc:docMk/>
            <pc:sldMk cId="3196234658" sldId="256"/>
            <ac:spMk id="4" creationId="{130A9140-8FB0-4CEF-B2A8-8F15BC74D4A0}"/>
          </ac:spMkLst>
        </pc:spChg>
      </pc:sldChg>
      <pc:sldChg chg="addSp">
        <pc:chgData name="Martin Bateman &lt;School of Physical Sciences &amp; Computing&gt;" userId="341d4b5b-c856-4d42-b8e6-34aa97a804ab" providerId="ADAL" clId="{3251757D-3D47-4F5B-840A-A9D4E18769B9}" dt="2020-04-20T11:08:54.248" v="3"/>
        <pc:sldMkLst>
          <pc:docMk/>
          <pc:sldMk cId="2016611461" sldId="275"/>
        </pc:sldMkLst>
        <pc:spChg chg="add">
          <ac:chgData name="Martin Bateman &lt;School of Physical Sciences &amp; Computing&gt;" userId="341d4b5b-c856-4d42-b8e6-34aa97a804ab" providerId="ADAL" clId="{3251757D-3D47-4F5B-840A-A9D4E18769B9}" dt="2020-04-20T11:08:54.248" v="3"/>
          <ac:spMkLst>
            <pc:docMk/>
            <pc:sldMk cId="2016611461" sldId="275"/>
            <ac:spMk id="4" creationId="{2DF09221-7ECD-4C47-B34F-2C2B7BFDBC1D}"/>
          </ac:spMkLst>
        </pc:spChg>
      </pc:sldChg>
      <pc:sldChg chg="addSp delSp modSp add modNotesTx">
        <pc:chgData name="Martin Bateman &lt;School of Physical Sciences &amp; Computing&gt;" userId="341d4b5b-c856-4d42-b8e6-34aa97a804ab" providerId="ADAL" clId="{3251757D-3D47-4F5B-840A-A9D4E18769B9}" dt="2020-04-20T11:21:38.493" v="1003" actId="20577"/>
        <pc:sldMkLst>
          <pc:docMk/>
          <pc:sldMk cId="3121580781" sldId="276"/>
        </pc:sldMkLst>
        <pc:spChg chg="del mod">
          <ac:chgData name="Martin Bateman &lt;School of Physical Sciences &amp; Computing&gt;" userId="341d4b5b-c856-4d42-b8e6-34aa97a804ab" providerId="ADAL" clId="{3251757D-3D47-4F5B-840A-A9D4E18769B9}" dt="2020-04-20T11:15:11.656" v="142" actId="478"/>
          <ac:spMkLst>
            <pc:docMk/>
            <pc:sldMk cId="3121580781" sldId="276"/>
            <ac:spMk id="2" creationId="{8668764F-6A6F-494E-BE6E-DCFB4164CBA2}"/>
          </ac:spMkLst>
        </pc:spChg>
        <pc:spChg chg="del mod">
          <ac:chgData name="Martin Bateman &lt;School of Physical Sciences &amp; Computing&gt;" userId="341d4b5b-c856-4d42-b8e6-34aa97a804ab" providerId="ADAL" clId="{3251757D-3D47-4F5B-840A-A9D4E18769B9}" dt="2020-04-20T11:15:34.299" v="209" actId="478"/>
          <ac:spMkLst>
            <pc:docMk/>
            <pc:sldMk cId="3121580781" sldId="276"/>
            <ac:spMk id="3" creationId="{8DBDAE41-CF4E-48E9-8D5A-CD10E599A100}"/>
          </ac:spMkLst>
        </pc:spChg>
        <pc:spChg chg="add del mod">
          <ac:chgData name="Martin Bateman &lt;School of Physical Sciences &amp; Computing&gt;" userId="341d4b5b-c856-4d42-b8e6-34aa97a804ab" providerId="ADAL" clId="{3251757D-3D47-4F5B-840A-A9D4E18769B9}" dt="2020-04-20T11:15:14.746" v="143" actId="478"/>
          <ac:spMkLst>
            <pc:docMk/>
            <pc:sldMk cId="3121580781" sldId="276"/>
            <ac:spMk id="6" creationId="{8F294BA0-7D7F-418F-9B3D-31884027ECF2}"/>
          </ac:spMkLst>
        </pc:spChg>
        <pc:spChg chg="add del mod">
          <ac:chgData name="Martin Bateman &lt;School of Physical Sciences &amp; Computing&gt;" userId="341d4b5b-c856-4d42-b8e6-34aa97a804ab" providerId="ADAL" clId="{3251757D-3D47-4F5B-840A-A9D4E18769B9}" dt="2020-04-20T11:15:36.144" v="210" actId="478"/>
          <ac:spMkLst>
            <pc:docMk/>
            <pc:sldMk cId="3121580781" sldId="276"/>
            <ac:spMk id="8" creationId="{DF260DF7-07D7-4A9D-AD0E-2CD31FEC476D}"/>
          </ac:spMkLst>
        </pc:spChg>
        <pc:picChg chg="add mod">
          <ac:chgData name="Martin Bateman &lt;School of Physical Sciences &amp; Computing&gt;" userId="341d4b5b-c856-4d42-b8e6-34aa97a804ab" providerId="ADAL" clId="{3251757D-3D47-4F5B-840A-A9D4E18769B9}" dt="2020-04-20T11:17:51.389" v="288" actId="1076"/>
          <ac:picMkLst>
            <pc:docMk/>
            <pc:sldMk cId="3121580781" sldId="276"/>
            <ac:picMk id="1026" creationId="{20E4DEE9-9968-47CA-B833-ECC072983340}"/>
          </ac:picMkLst>
        </pc:picChg>
        <pc:picChg chg="add mod">
          <ac:chgData name="Martin Bateman &lt;School of Physical Sciences &amp; Computing&gt;" userId="341d4b5b-c856-4d42-b8e6-34aa97a804ab" providerId="ADAL" clId="{3251757D-3D47-4F5B-840A-A9D4E18769B9}" dt="2020-04-20T11:17:49.206" v="285" actId="1076"/>
          <ac:picMkLst>
            <pc:docMk/>
            <pc:sldMk cId="3121580781" sldId="276"/>
            <ac:picMk id="1028" creationId="{6B954875-9AB5-4F0C-AA11-87E0D94E98D5}"/>
          </ac:picMkLst>
        </pc:picChg>
        <pc:picChg chg="add mod">
          <ac:chgData name="Martin Bateman &lt;School of Physical Sciences &amp; Computing&gt;" userId="341d4b5b-c856-4d42-b8e6-34aa97a804ab" providerId="ADAL" clId="{3251757D-3D47-4F5B-840A-A9D4E18769B9}" dt="2020-04-20T11:15:41.598" v="216" actId="1076"/>
          <ac:picMkLst>
            <pc:docMk/>
            <pc:sldMk cId="3121580781" sldId="276"/>
            <ac:picMk id="1030" creationId="{3F786484-0DB2-4C0C-9F4C-17DA13421CF1}"/>
          </ac:picMkLst>
        </pc:picChg>
        <pc:picChg chg="add mod">
          <ac:chgData name="Martin Bateman &lt;School of Physical Sciences &amp; Computing&gt;" userId="341d4b5b-c856-4d42-b8e6-34aa97a804ab" providerId="ADAL" clId="{3251757D-3D47-4F5B-840A-A9D4E18769B9}" dt="2020-04-20T11:17:49.902" v="286" actId="1076"/>
          <ac:picMkLst>
            <pc:docMk/>
            <pc:sldMk cId="3121580781" sldId="276"/>
            <ac:picMk id="1032" creationId="{5B003B5D-5374-4130-9DAA-72899F813448}"/>
          </ac:picMkLst>
        </pc:picChg>
        <pc:picChg chg="add mod">
          <ac:chgData name="Martin Bateman &lt;School of Physical Sciences &amp; Computing&gt;" userId="341d4b5b-c856-4d42-b8e6-34aa97a804ab" providerId="ADAL" clId="{3251757D-3D47-4F5B-840A-A9D4E18769B9}" dt="2020-04-20T11:17:54.092" v="291" actId="1076"/>
          <ac:picMkLst>
            <pc:docMk/>
            <pc:sldMk cId="3121580781" sldId="276"/>
            <ac:picMk id="1034" creationId="{C5A74FCC-3402-4F0C-B3A3-F1D5FD9ACE32}"/>
          </ac:picMkLst>
        </pc:picChg>
        <pc:picChg chg="add mod">
          <ac:chgData name="Martin Bateman &lt;School of Physical Sciences &amp; Computing&gt;" userId="341d4b5b-c856-4d42-b8e6-34aa97a804ab" providerId="ADAL" clId="{3251757D-3D47-4F5B-840A-A9D4E18769B9}" dt="2020-04-20T11:17:50.620" v="287" actId="1076"/>
          <ac:picMkLst>
            <pc:docMk/>
            <pc:sldMk cId="3121580781" sldId="276"/>
            <ac:picMk id="1036" creationId="{A59B3E15-1D6F-4D3C-8182-944D2805A177}"/>
          </ac:picMkLst>
        </pc:picChg>
        <pc:picChg chg="add mod">
          <ac:chgData name="Martin Bateman &lt;School of Physical Sciences &amp; Computing&gt;" userId="341d4b5b-c856-4d42-b8e6-34aa97a804ab" providerId="ADAL" clId="{3251757D-3D47-4F5B-840A-A9D4E18769B9}" dt="2020-04-20T11:15:37.513" v="211" actId="1076"/>
          <ac:picMkLst>
            <pc:docMk/>
            <pc:sldMk cId="3121580781" sldId="276"/>
            <ac:picMk id="1038" creationId="{FAABDC9E-A3A0-4CFC-B772-BA73A99CF001}"/>
          </ac:picMkLst>
        </pc:picChg>
        <pc:picChg chg="add del mod">
          <ac:chgData name="Martin Bateman &lt;School of Physical Sciences &amp; Computing&gt;" userId="341d4b5b-c856-4d42-b8e6-34aa97a804ab" providerId="ADAL" clId="{3251757D-3D47-4F5B-840A-A9D4E18769B9}" dt="2020-04-20T11:13:40.857" v="128" actId="478"/>
          <ac:picMkLst>
            <pc:docMk/>
            <pc:sldMk cId="3121580781" sldId="276"/>
            <ac:picMk id="1040" creationId="{296D0D0F-5061-4330-87D3-097EE19CCCB6}"/>
          </ac:picMkLst>
        </pc:picChg>
        <pc:picChg chg="add del mod">
          <ac:chgData name="Martin Bateman &lt;School of Physical Sciences &amp; Computing&gt;" userId="341d4b5b-c856-4d42-b8e6-34aa97a804ab" providerId="ADAL" clId="{3251757D-3D47-4F5B-840A-A9D4E18769B9}" dt="2020-04-20T11:13:39.716" v="127" actId="478"/>
          <ac:picMkLst>
            <pc:docMk/>
            <pc:sldMk cId="3121580781" sldId="276"/>
            <ac:picMk id="1042" creationId="{D7997BB7-7FF6-4180-9A5F-28F1D0671CCD}"/>
          </ac:picMkLst>
        </pc:picChg>
        <pc:picChg chg="add mod">
          <ac:chgData name="Martin Bateman &lt;School of Physical Sciences &amp; Computing&gt;" userId="341d4b5b-c856-4d42-b8e6-34aa97a804ab" providerId="ADAL" clId="{3251757D-3D47-4F5B-840A-A9D4E18769B9}" dt="2020-04-20T11:17:53.377" v="290" actId="1076"/>
          <ac:picMkLst>
            <pc:docMk/>
            <pc:sldMk cId="3121580781" sldId="276"/>
            <ac:picMk id="1044" creationId="{99C72E36-2421-46AA-BB57-72A5C4EAAA4D}"/>
          </ac:picMkLst>
        </pc:picChg>
        <pc:picChg chg="add mod">
          <ac:chgData name="Martin Bateman &lt;School of Physical Sciences &amp; Computing&gt;" userId="341d4b5b-c856-4d42-b8e6-34aa97a804ab" providerId="ADAL" clId="{3251757D-3D47-4F5B-840A-A9D4E18769B9}" dt="2020-04-20T11:16:20.102" v="228" actId="1076"/>
          <ac:picMkLst>
            <pc:docMk/>
            <pc:sldMk cId="3121580781" sldId="276"/>
            <ac:picMk id="1046" creationId="{6CC618B7-55EF-490B-9D62-84C22FF7B6B6}"/>
          </ac:picMkLst>
        </pc:picChg>
        <pc:picChg chg="add mod">
          <ac:chgData name="Martin Bateman &lt;School of Physical Sciences &amp; Computing&gt;" userId="341d4b5b-c856-4d42-b8e6-34aa97a804ab" providerId="ADAL" clId="{3251757D-3D47-4F5B-840A-A9D4E18769B9}" dt="2020-04-20T11:17:52.504" v="289" actId="1076"/>
          <ac:picMkLst>
            <pc:docMk/>
            <pc:sldMk cId="3121580781" sldId="276"/>
            <ac:picMk id="1048" creationId="{A7544B9C-F4F9-4B5F-91F4-ACEF7968B121}"/>
          </ac:picMkLst>
        </pc:picChg>
        <pc:picChg chg="add mod">
          <ac:chgData name="Martin Bateman &lt;School of Physical Sciences &amp; Computing&gt;" userId="341d4b5b-c856-4d42-b8e6-34aa97a804ab" providerId="ADAL" clId="{3251757D-3D47-4F5B-840A-A9D4E18769B9}" dt="2020-04-20T11:15:57.920" v="220" actId="1076"/>
          <ac:picMkLst>
            <pc:docMk/>
            <pc:sldMk cId="3121580781" sldId="276"/>
            <ac:picMk id="1050" creationId="{831B455A-CA07-4DC4-9AD2-BE40FC3CB640}"/>
          </ac:picMkLst>
        </pc:picChg>
        <pc:picChg chg="add mod">
          <ac:chgData name="Martin Bateman &lt;School of Physical Sciences &amp; Computing&gt;" userId="341d4b5b-c856-4d42-b8e6-34aa97a804ab" providerId="ADAL" clId="{3251757D-3D47-4F5B-840A-A9D4E18769B9}" dt="2020-04-20T11:16:18.842" v="227" actId="1076"/>
          <ac:picMkLst>
            <pc:docMk/>
            <pc:sldMk cId="3121580781" sldId="276"/>
            <ac:picMk id="1052" creationId="{D84B766B-97F7-4022-952A-03DD536442A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9E63D-0E40-4661-9300-ED3CEBDECC0A}" type="datetimeFigureOut">
              <a:rPr lang="en-GB" smtClean="0"/>
              <a:t>20/04/2020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65744-68A1-4D97-AE2F-950B7B3DCC7C}" type="slidenum">
              <a:rPr lang="en-GB" smtClean="0"/>
              <a:t>‹#›</a:t>
            </a:fld>
            <a:endParaRPr lang="en-GB"/>
          </a:p>
        </p:txBody>
      </p:sp>
    </p:spTree>
    <p:extLst>
      <p:ext uri="{BB962C8B-B14F-4D97-AF65-F5344CB8AC3E}">
        <p14:creationId xmlns:p14="http://schemas.microsoft.com/office/powerpoint/2010/main" val="651272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Cast your mind back to the Internet of 2004. This was pre </a:t>
            </a:r>
            <a:r>
              <a:rPr lang="en-GB" dirty="0" err="1"/>
              <a:t>youtube</a:t>
            </a:r>
            <a:r>
              <a:rPr lang="en-GB" dirty="0"/>
              <a:t> and broadband was just going mainstream. </a:t>
            </a:r>
          </a:p>
        </p:txBody>
      </p:sp>
      <p:sp>
        <p:nvSpPr>
          <p:cNvPr id="4" name="Slide Number Placeholder 3"/>
          <p:cNvSpPr>
            <a:spLocks noGrp="1"/>
          </p:cNvSpPr>
          <p:nvPr>
            <p:ph type="sldNum" sz="quarter" idx="5"/>
          </p:nvPr>
        </p:nvSpPr>
        <p:spPr/>
        <p:txBody>
          <a:bodyPr/>
          <a:lstStyle/>
          <a:p>
            <a:fld id="{C7D65744-68A1-4D97-AE2F-950B7B3DCC7C}" type="slidenum">
              <a:rPr lang="en-GB" smtClean="0"/>
              <a:t>1</a:t>
            </a:fld>
            <a:endParaRPr lang="en-GB"/>
          </a:p>
        </p:txBody>
      </p:sp>
    </p:spTree>
    <p:extLst>
      <p:ext uri="{BB962C8B-B14F-4D97-AF65-F5344CB8AC3E}">
        <p14:creationId xmlns:p14="http://schemas.microsoft.com/office/powerpoint/2010/main" val="660201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Around 2004 new reports like this started appearing. The movie industry was doing the same sort of thing as the music industry and suing anyone it though was copying its content. For example they were sending letters to people for hosting python frameworks because they had similar names to Hollywood movies. </a:t>
            </a:r>
          </a:p>
          <a:p>
            <a:endParaRPr lang="en-GB" dirty="0"/>
          </a:p>
          <a:p>
            <a:r>
              <a:rPr lang="en-GB" dirty="0"/>
              <a:t>At that time I was just writing </a:t>
            </a:r>
            <a:r>
              <a:rPr lang="en-GB"/>
              <a:t>up for </a:t>
            </a:r>
            <a:r>
              <a:rPr lang="en-GB" dirty="0"/>
              <a:t>my degree so anything was interesting and I got thinking about automatic video identification.</a:t>
            </a:r>
          </a:p>
        </p:txBody>
      </p:sp>
      <p:sp>
        <p:nvSpPr>
          <p:cNvPr id="4" name="Slide Number Placeholder 3"/>
          <p:cNvSpPr>
            <a:spLocks noGrp="1"/>
          </p:cNvSpPr>
          <p:nvPr>
            <p:ph type="sldNum" sz="quarter" idx="5"/>
          </p:nvPr>
        </p:nvSpPr>
        <p:spPr/>
        <p:txBody>
          <a:bodyPr/>
          <a:lstStyle/>
          <a:p>
            <a:fld id="{C7D65744-68A1-4D97-AE2F-950B7B3DCC7C}" type="slidenum">
              <a:rPr lang="en-GB" smtClean="0"/>
              <a:t>10</a:t>
            </a:fld>
            <a:endParaRPr lang="en-GB"/>
          </a:p>
        </p:txBody>
      </p:sp>
    </p:spTree>
    <p:extLst>
      <p:ext uri="{BB962C8B-B14F-4D97-AF65-F5344CB8AC3E}">
        <p14:creationId xmlns:p14="http://schemas.microsoft.com/office/powerpoint/2010/main" val="1361939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got me thinking about the motion. Without the motion video is just an image. There is a framerate range that make sense for video, anything below about 12 frames per second looks like a series of static images. Films are normally 24fps, so anything more than that will involve showing frames twice – which is a waste of file size. I thought that people that were creating the videos would optimise for video size and video quality. So I came up with the idea of measuring the motion in a video to create a fingerprint of the video. Using the thing that was important to people watching the video as the identification mechanism.</a:t>
            </a:r>
          </a:p>
          <a:p>
            <a:endParaRPr lang="en-GB" dirty="0"/>
          </a:p>
          <a:p>
            <a:r>
              <a:rPr lang="en-GB" dirty="0"/>
              <a:t>Since images are just a 2d set of numbers subtracting number 0,0 from frame 2 from number 0,0 in frame 1 will tell you how much it changed. It lets you measure the motion quickly and easily. We could do any complicated video processing or AI on the video since the computers weren’t fast enough back then to give an answer in a reasonable amount of time.</a:t>
            </a:r>
          </a:p>
        </p:txBody>
      </p:sp>
      <p:sp>
        <p:nvSpPr>
          <p:cNvPr id="4" name="Slide Number Placeholder 3"/>
          <p:cNvSpPr>
            <a:spLocks noGrp="1"/>
          </p:cNvSpPr>
          <p:nvPr>
            <p:ph type="sldNum" sz="quarter" idx="5"/>
          </p:nvPr>
        </p:nvSpPr>
        <p:spPr/>
        <p:txBody>
          <a:bodyPr/>
          <a:lstStyle/>
          <a:p>
            <a:fld id="{C7D65744-68A1-4D97-AE2F-950B7B3DCC7C}" type="slidenum">
              <a:rPr lang="en-GB" smtClean="0"/>
              <a:t>12</a:t>
            </a:fld>
            <a:endParaRPr lang="en-GB"/>
          </a:p>
        </p:txBody>
      </p:sp>
    </p:spTree>
    <p:extLst>
      <p:ext uri="{BB962C8B-B14F-4D97-AF65-F5344CB8AC3E}">
        <p14:creationId xmlns:p14="http://schemas.microsoft.com/office/powerpoint/2010/main" val="2985957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measure the motion on a video (+ a bit of maths) you get a graph like this. For the identification of the video you just have to compare the shapes of the graphs. </a:t>
            </a:r>
          </a:p>
        </p:txBody>
      </p:sp>
      <p:sp>
        <p:nvSpPr>
          <p:cNvPr id="4" name="Slide Number Placeholder 3"/>
          <p:cNvSpPr>
            <a:spLocks noGrp="1"/>
          </p:cNvSpPr>
          <p:nvPr>
            <p:ph type="sldNum" sz="quarter" idx="5"/>
          </p:nvPr>
        </p:nvSpPr>
        <p:spPr/>
        <p:txBody>
          <a:bodyPr/>
          <a:lstStyle/>
          <a:p>
            <a:fld id="{C7D65744-68A1-4D97-AE2F-950B7B3DCC7C}" type="slidenum">
              <a:rPr lang="en-GB" smtClean="0"/>
              <a:t>13</a:t>
            </a:fld>
            <a:endParaRPr lang="en-GB"/>
          </a:p>
        </p:txBody>
      </p:sp>
    </p:spTree>
    <p:extLst>
      <p:ext uri="{BB962C8B-B14F-4D97-AF65-F5344CB8AC3E}">
        <p14:creationId xmlns:p14="http://schemas.microsoft.com/office/powerpoint/2010/main" val="1807476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just three of the results that popped out of the project. They all show that measuring motion was a pretty good way of identifying a piece of video. Ended up getting a few patents on the idea.</a:t>
            </a:r>
          </a:p>
        </p:txBody>
      </p:sp>
      <p:sp>
        <p:nvSpPr>
          <p:cNvPr id="4" name="Slide Number Placeholder 3"/>
          <p:cNvSpPr>
            <a:spLocks noGrp="1"/>
          </p:cNvSpPr>
          <p:nvPr>
            <p:ph type="sldNum" sz="quarter" idx="5"/>
          </p:nvPr>
        </p:nvSpPr>
        <p:spPr/>
        <p:txBody>
          <a:bodyPr/>
          <a:lstStyle/>
          <a:p>
            <a:fld id="{C7D65744-68A1-4D97-AE2F-950B7B3DCC7C}" type="slidenum">
              <a:rPr lang="en-GB" smtClean="0"/>
              <a:t>15</a:t>
            </a:fld>
            <a:endParaRPr lang="en-GB"/>
          </a:p>
        </p:txBody>
      </p:sp>
    </p:spTree>
    <p:extLst>
      <p:ext uri="{BB962C8B-B14F-4D97-AF65-F5344CB8AC3E}">
        <p14:creationId xmlns:p14="http://schemas.microsoft.com/office/powerpoint/2010/main" val="1131185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2004 was a really good year for people that like quick access to entertainment. It led to wide spread adoption of streaming video and music. In the years following 2004 the argument was made that the entertainment industry had to make access to movies and music easier than pirating it which they pretty much have, if you are willing to pay for the service. </a:t>
            </a:r>
          </a:p>
        </p:txBody>
      </p:sp>
      <p:sp>
        <p:nvSpPr>
          <p:cNvPr id="4" name="Slide Number Placeholder 3"/>
          <p:cNvSpPr>
            <a:spLocks noGrp="1"/>
          </p:cNvSpPr>
          <p:nvPr>
            <p:ph type="sldNum" sz="quarter" idx="5"/>
          </p:nvPr>
        </p:nvSpPr>
        <p:spPr/>
        <p:txBody>
          <a:bodyPr/>
          <a:lstStyle/>
          <a:p>
            <a:fld id="{C7D65744-68A1-4D97-AE2F-950B7B3DCC7C}" type="slidenum">
              <a:rPr lang="en-GB" smtClean="0"/>
              <a:t>16</a:t>
            </a:fld>
            <a:endParaRPr lang="en-GB"/>
          </a:p>
        </p:txBody>
      </p:sp>
    </p:spTree>
    <p:extLst>
      <p:ext uri="{BB962C8B-B14F-4D97-AF65-F5344CB8AC3E}">
        <p14:creationId xmlns:p14="http://schemas.microsoft.com/office/powerpoint/2010/main" val="323537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D65744-68A1-4D97-AE2F-950B7B3DCC7C}" type="slidenum">
              <a:rPr lang="en-GB" smtClean="0"/>
              <a:t>17</a:t>
            </a:fld>
            <a:endParaRPr lang="en-GB"/>
          </a:p>
        </p:txBody>
      </p:sp>
    </p:spTree>
    <p:extLst>
      <p:ext uri="{BB962C8B-B14F-4D97-AF65-F5344CB8AC3E}">
        <p14:creationId xmlns:p14="http://schemas.microsoft.com/office/powerpoint/2010/main" val="933710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2004 the Internet went main stream in the UK. There was an uptake in broadband in homes. It went from being expensive for a fast connection to cheap. In the late 90s I worked for a company with an ISDN connection to the Internet running at 128kbps that costs us 1000s. By 2004 a broadband connect at 4 times the bandwidth was £18 a month.</a:t>
            </a:r>
          </a:p>
          <a:p>
            <a:endParaRPr lang="en-GB" dirty="0"/>
          </a:p>
          <a:p>
            <a:r>
              <a:rPr lang="en-GB" dirty="0"/>
              <a:t>About 60% of homes had a PC and about 12% of homes have broadband with an average connect bandwidth of 512 kbps or ½ a Mbps. About 7.2 million people in the UK with broadband, and 30 million people have Internet access of some sort.</a:t>
            </a:r>
          </a:p>
        </p:txBody>
      </p:sp>
      <p:sp>
        <p:nvSpPr>
          <p:cNvPr id="4" name="Slide Number Placeholder 3"/>
          <p:cNvSpPr>
            <a:spLocks noGrp="1"/>
          </p:cNvSpPr>
          <p:nvPr>
            <p:ph type="sldNum" sz="quarter" idx="5"/>
          </p:nvPr>
        </p:nvSpPr>
        <p:spPr/>
        <p:txBody>
          <a:bodyPr/>
          <a:lstStyle/>
          <a:p>
            <a:fld id="{C7D65744-68A1-4D97-AE2F-950B7B3DCC7C}" type="slidenum">
              <a:rPr lang="en-GB" smtClean="0"/>
              <a:t>2</a:t>
            </a:fld>
            <a:endParaRPr lang="en-GB"/>
          </a:p>
        </p:txBody>
      </p:sp>
    </p:spTree>
    <p:extLst>
      <p:ext uri="{BB962C8B-B14F-4D97-AF65-F5344CB8AC3E}">
        <p14:creationId xmlns:p14="http://schemas.microsoft.com/office/powerpoint/2010/main" val="1932335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for a little context. Here are the various bandwidth in context. The width of the line shows represents the bandwidth. In the 90s and early 2000s we had 57Kbps. By 2004 we were up to 512Kbps and just for context I looked up the bandwidth for 2020 and got an average of 29Mbps, although that will be a lot more variable.</a:t>
            </a:r>
          </a:p>
        </p:txBody>
      </p:sp>
      <p:sp>
        <p:nvSpPr>
          <p:cNvPr id="4" name="Slide Number Placeholder 3"/>
          <p:cNvSpPr>
            <a:spLocks noGrp="1"/>
          </p:cNvSpPr>
          <p:nvPr>
            <p:ph type="sldNum" sz="quarter" idx="5"/>
          </p:nvPr>
        </p:nvSpPr>
        <p:spPr/>
        <p:txBody>
          <a:bodyPr/>
          <a:lstStyle/>
          <a:p>
            <a:fld id="{C7D65744-68A1-4D97-AE2F-950B7B3DCC7C}" type="slidenum">
              <a:rPr lang="en-GB" smtClean="0"/>
              <a:t>3</a:t>
            </a:fld>
            <a:endParaRPr lang="en-GB"/>
          </a:p>
        </p:txBody>
      </p:sp>
    </p:spTree>
    <p:extLst>
      <p:ext uri="{BB962C8B-B14F-4D97-AF65-F5344CB8AC3E}">
        <p14:creationId xmlns:p14="http://schemas.microsoft.com/office/powerpoint/2010/main" val="402049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People have always copied things they wanted but the Internet has made that a lot easier. In the 80s and early 90s to copy songs or software you had to know someone with a copy and use the </a:t>
            </a:r>
            <a:r>
              <a:rPr lang="en-GB" dirty="0" err="1"/>
              <a:t>sneakernet</a:t>
            </a:r>
            <a:r>
              <a:rPr lang="en-GB" dirty="0"/>
              <a:t> – actually walk to their house and make a copy. By the 90s we were able to copy software and music over the Internet but it was slow. A song would take nearly an hour to download, but by 2004 with the increases in broadband we are down to 7 minutes. You could decide you wanted to hear a song that you didn’t have and be listening to it within 10 minutes – a massive thing for 2004. In 2020 it is even faster, you can be listening to it within a minute, although there is no need to pirate it any more since there are services such as </a:t>
            </a:r>
            <a:r>
              <a:rPr lang="en-GB" dirty="0" err="1"/>
              <a:t>spotify</a:t>
            </a:r>
            <a:r>
              <a:rPr lang="en-GB" dirty="0"/>
              <a:t> to stream music to you instead.</a:t>
            </a:r>
          </a:p>
          <a:p>
            <a:endParaRPr lang="en-GB" dirty="0"/>
          </a:p>
          <a:p>
            <a:r>
              <a:rPr lang="en-GB" dirty="0"/>
              <a:t>But in 2004 the music industry was very worried about music piracy and was suing lots of people that were downloading and distributing music. This actually led to a lot of bad press for the music industry – they were definitely seen as the bad guys in this.</a:t>
            </a:r>
          </a:p>
        </p:txBody>
      </p:sp>
      <p:sp>
        <p:nvSpPr>
          <p:cNvPr id="4" name="Slide Number Placeholder 3"/>
          <p:cNvSpPr>
            <a:spLocks noGrp="1"/>
          </p:cNvSpPr>
          <p:nvPr>
            <p:ph type="sldNum" sz="quarter" idx="5"/>
          </p:nvPr>
        </p:nvSpPr>
        <p:spPr/>
        <p:txBody>
          <a:bodyPr/>
          <a:lstStyle/>
          <a:p>
            <a:fld id="{C7D65744-68A1-4D97-AE2F-950B7B3DCC7C}" type="slidenum">
              <a:rPr lang="en-GB" smtClean="0"/>
              <a:t>4</a:t>
            </a:fld>
            <a:endParaRPr lang="en-GB"/>
          </a:p>
        </p:txBody>
      </p:sp>
    </p:spTree>
    <p:extLst>
      <p:ext uri="{BB962C8B-B14F-4D97-AF65-F5344CB8AC3E}">
        <p14:creationId xmlns:p14="http://schemas.microsoft.com/office/powerpoint/2010/main" val="2950343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modems to download a movie would take 12500 minutes, 208 hours or 8.7 days since we paid for phone. Since we where paying per minute to be connected to the Internet it was cheaper to buy the DVD by 2004 that changed.</a:t>
            </a:r>
          </a:p>
          <a:p>
            <a:r>
              <a:rPr lang="en-GB" dirty="0"/>
              <a:t>It now took 1400 minutes, about 23 hours. So just under a day. As long as you could find a copy of the movie you wanted online you could watch it in less than a day. There were online groups that were dedicated to getting high quality copies of movies online. People would take video camera into the cinema. Widespread Smart phones were still 3 years away, these were people with video cameras. You’d get copies from screeners – review copies of movies. Or ripped from DVDs. Groups were in competition to see who could get the best quality copy of a new release distributed the fastest. </a:t>
            </a:r>
          </a:p>
        </p:txBody>
      </p:sp>
      <p:sp>
        <p:nvSpPr>
          <p:cNvPr id="4" name="Slide Number Placeholder 3"/>
          <p:cNvSpPr>
            <a:spLocks noGrp="1"/>
          </p:cNvSpPr>
          <p:nvPr>
            <p:ph type="sldNum" sz="quarter" idx="5"/>
          </p:nvPr>
        </p:nvSpPr>
        <p:spPr/>
        <p:txBody>
          <a:bodyPr/>
          <a:lstStyle/>
          <a:p>
            <a:fld id="{C7D65744-68A1-4D97-AE2F-950B7B3DCC7C}" type="slidenum">
              <a:rPr lang="en-GB" smtClean="0"/>
              <a:t>5</a:t>
            </a:fld>
            <a:endParaRPr lang="en-GB"/>
          </a:p>
        </p:txBody>
      </p:sp>
    </p:spTree>
    <p:extLst>
      <p:ext uri="{BB962C8B-B14F-4D97-AF65-F5344CB8AC3E}">
        <p14:creationId xmlns:p14="http://schemas.microsoft.com/office/powerpoint/2010/main" val="414744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2004 DivX released it feature complete MPEG-4 CODEC. It meant that video could be compressed with a much higher quality going from a blocky mess.</a:t>
            </a:r>
          </a:p>
        </p:txBody>
      </p:sp>
      <p:sp>
        <p:nvSpPr>
          <p:cNvPr id="4" name="Slide Number Placeholder 3"/>
          <p:cNvSpPr>
            <a:spLocks noGrp="1"/>
          </p:cNvSpPr>
          <p:nvPr>
            <p:ph type="sldNum" sz="quarter" idx="5"/>
          </p:nvPr>
        </p:nvSpPr>
        <p:spPr/>
        <p:txBody>
          <a:bodyPr/>
          <a:lstStyle/>
          <a:p>
            <a:fld id="{C7D65744-68A1-4D97-AE2F-950B7B3DCC7C}" type="slidenum">
              <a:rPr lang="en-GB" smtClean="0"/>
              <a:t>6</a:t>
            </a:fld>
            <a:endParaRPr lang="en-GB"/>
          </a:p>
        </p:txBody>
      </p:sp>
    </p:spTree>
    <p:extLst>
      <p:ext uri="{BB962C8B-B14F-4D97-AF65-F5344CB8AC3E}">
        <p14:creationId xmlns:p14="http://schemas.microsoft.com/office/powerpoint/2010/main" val="405673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 good visual quality for the same storage space. It meant that you could take a Hollywood film and store it on a single CD-R with a capacity of 700MB. Even though we didn’t have huge amounts of disk space you could have hundred of films for cheap.</a:t>
            </a:r>
          </a:p>
        </p:txBody>
      </p:sp>
      <p:sp>
        <p:nvSpPr>
          <p:cNvPr id="4" name="Slide Number Placeholder 3"/>
          <p:cNvSpPr>
            <a:spLocks noGrp="1"/>
          </p:cNvSpPr>
          <p:nvPr>
            <p:ph type="sldNum" sz="quarter" idx="5"/>
          </p:nvPr>
        </p:nvSpPr>
        <p:spPr/>
        <p:txBody>
          <a:bodyPr/>
          <a:lstStyle/>
          <a:p>
            <a:fld id="{C7D65744-68A1-4D97-AE2F-950B7B3DCC7C}" type="slidenum">
              <a:rPr lang="en-GB" smtClean="0"/>
              <a:t>7</a:t>
            </a:fld>
            <a:endParaRPr lang="en-GB"/>
          </a:p>
        </p:txBody>
      </p:sp>
    </p:spTree>
    <p:extLst>
      <p:ext uri="{BB962C8B-B14F-4D97-AF65-F5344CB8AC3E}">
        <p14:creationId xmlns:p14="http://schemas.microsoft.com/office/powerpoint/2010/main" val="354253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saw a large number of p2p file sharing applications pop up such as </a:t>
            </a:r>
            <a:r>
              <a:rPr lang="en-GB" dirty="0" err="1"/>
              <a:t>napster</a:t>
            </a:r>
            <a:r>
              <a:rPr lang="en-GB" dirty="0"/>
              <a:t> which was mainly aimed at music to </a:t>
            </a:r>
            <a:r>
              <a:rPr lang="en-GB" dirty="0" err="1"/>
              <a:t>limewire</a:t>
            </a:r>
            <a:r>
              <a:rPr lang="en-GB" dirty="0"/>
              <a:t>, </a:t>
            </a:r>
            <a:r>
              <a:rPr lang="en-GB" dirty="0" err="1"/>
              <a:t>bearshare</a:t>
            </a:r>
            <a:r>
              <a:rPr lang="en-GB" dirty="0"/>
              <a:t>, </a:t>
            </a:r>
            <a:r>
              <a:rPr lang="en-GB" dirty="0" err="1"/>
              <a:t>bitorrent</a:t>
            </a:r>
            <a:r>
              <a:rPr lang="en-GB" dirty="0"/>
              <a:t> etc </a:t>
            </a:r>
            <a:r>
              <a:rPr lang="en-GB" dirty="0" err="1"/>
              <a:t>etc</a:t>
            </a:r>
            <a:r>
              <a:rPr lang="en-GB" dirty="0"/>
              <a:t> </a:t>
            </a:r>
            <a:r>
              <a:rPr lang="en-GB" dirty="0" err="1"/>
              <a:t>etc</a:t>
            </a:r>
            <a:r>
              <a:rPr lang="en-GB" dirty="0"/>
              <a:t>. </a:t>
            </a:r>
          </a:p>
          <a:p>
            <a:endParaRPr lang="en-GB" dirty="0"/>
          </a:p>
          <a:p>
            <a:r>
              <a:rPr lang="en-GB" dirty="0"/>
              <a:t>All of which meant that it was a lot easier to download films and music.</a:t>
            </a:r>
          </a:p>
          <a:p>
            <a:endParaRPr lang="en-GB" dirty="0"/>
          </a:p>
        </p:txBody>
      </p:sp>
      <p:sp>
        <p:nvSpPr>
          <p:cNvPr id="4" name="Slide Number Placeholder 3"/>
          <p:cNvSpPr>
            <a:spLocks noGrp="1"/>
          </p:cNvSpPr>
          <p:nvPr>
            <p:ph type="sldNum" sz="quarter" idx="5"/>
          </p:nvPr>
        </p:nvSpPr>
        <p:spPr/>
        <p:txBody>
          <a:bodyPr/>
          <a:lstStyle/>
          <a:p>
            <a:fld id="{C7D65744-68A1-4D97-AE2F-950B7B3DCC7C}" type="slidenum">
              <a:rPr lang="en-GB" smtClean="0"/>
              <a:t>8</a:t>
            </a:fld>
            <a:endParaRPr lang="en-GB"/>
          </a:p>
        </p:txBody>
      </p:sp>
    </p:spTree>
    <p:extLst>
      <p:ext uri="{BB962C8B-B14F-4D97-AF65-F5344CB8AC3E}">
        <p14:creationId xmlns:p14="http://schemas.microsoft.com/office/powerpoint/2010/main" val="216705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look at everything that happened around 2004, some a little before we end up with a set of technologies that seem to be designed for file sharing.</a:t>
            </a:r>
          </a:p>
        </p:txBody>
      </p:sp>
      <p:sp>
        <p:nvSpPr>
          <p:cNvPr id="4" name="Slide Number Placeholder 3"/>
          <p:cNvSpPr>
            <a:spLocks noGrp="1"/>
          </p:cNvSpPr>
          <p:nvPr>
            <p:ph type="sldNum" sz="quarter" idx="5"/>
          </p:nvPr>
        </p:nvSpPr>
        <p:spPr/>
        <p:txBody>
          <a:bodyPr/>
          <a:lstStyle/>
          <a:p>
            <a:fld id="{C7D65744-68A1-4D97-AE2F-950B7B3DCC7C}" type="slidenum">
              <a:rPr lang="en-GB" smtClean="0"/>
              <a:t>9</a:t>
            </a:fld>
            <a:endParaRPr lang="en-GB"/>
          </a:p>
        </p:txBody>
      </p:sp>
    </p:spTree>
    <p:extLst>
      <p:ext uri="{BB962C8B-B14F-4D97-AF65-F5344CB8AC3E}">
        <p14:creationId xmlns:p14="http://schemas.microsoft.com/office/powerpoint/2010/main" val="273860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A414-7B4C-4DEF-AA81-688C905537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C3C8B93-DE31-4516-A64C-7BDB34F70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165A08A-FC59-4308-BB55-F319E247FAF0}"/>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5" name="Footer Placeholder 4">
            <a:extLst>
              <a:ext uri="{FF2B5EF4-FFF2-40B4-BE49-F238E27FC236}">
                <a16:creationId xmlns:a16="http://schemas.microsoft.com/office/drawing/2014/main" id="{DB9111F8-4A69-4236-AADA-8384FFA2D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CFD050-1B78-4478-AD4B-753E17AF0000}"/>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243542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4647-BC05-42F2-9CA3-157E18F0D50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98DBC9-877C-4724-B34F-408B40D3F0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7DCCD3-3FB0-4DD7-AE27-049861B80811}"/>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5" name="Footer Placeholder 4">
            <a:extLst>
              <a:ext uri="{FF2B5EF4-FFF2-40B4-BE49-F238E27FC236}">
                <a16:creationId xmlns:a16="http://schemas.microsoft.com/office/drawing/2014/main" id="{3E0EEFAD-EE22-4C56-B27E-239136C468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4F3F89-C804-4A08-9CDD-4CBFA7123EF9}"/>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2878855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A1688-7CBC-47B0-977B-F8FA6842B2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15DAB9-C5C6-4BA2-BAE6-09252DF31A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2530D5-BAC4-48CC-986A-474220CA96C0}"/>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5" name="Footer Placeholder 4">
            <a:extLst>
              <a:ext uri="{FF2B5EF4-FFF2-40B4-BE49-F238E27FC236}">
                <a16:creationId xmlns:a16="http://schemas.microsoft.com/office/drawing/2014/main" id="{C55637D6-4EFB-4319-A4F7-A3557AC6E5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367648-0BD9-4836-ACD5-88A25D00F495}"/>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387575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98BE-DC6F-4BA9-BD0A-F031523070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E236D7-0FA6-494F-8A09-3E84BB2F1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B9D2D2-3C8E-40C4-BD74-E154DDF5F2A2}"/>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5" name="Footer Placeholder 4">
            <a:extLst>
              <a:ext uri="{FF2B5EF4-FFF2-40B4-BE49-F238E27FC236}">
                <a16:creationId xmlns:a16="http://schemas.microsoft.com/office/drawing/2014/main" id="{7F7F0998-3811-4C7B-9F7C-8332BF04F2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7A1613-FAAB-4B5A-B824-B6B976E73D72}"/>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36220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1B8-9F54-4805-967C-079AF1FF3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271730-86E0-40B0-8B63-A048516483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954E3-2E29-4369-A5C2-EB5ED2CF6817}"/>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5" name="Footer Placeholder 4">
            <a:extLst>
              <a:ext uri="{FF2B5EF4-FFF2-40B4-BE49-F238E27FC236}">
                <a16:creationId xmlns:a16="http://schemas.microsoft.com/office/drawing/2014/main" id="{5052E0E8-7644-4778-BA5D-E66720E501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F0C4EE-48A6-4D37-84B9-5E72BDF982EF}"/>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3006354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12DA-5EDF-41C5-AB59-F540F415BD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3CA5F7-2A93-47A1-8761-0413A20924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436DD54-F962-4CA4-A101-D54419A229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CB3FAD-E7E9-48D3-A067-FF9DB215D19C}"/>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6" name="Footer Placeholder 5">
            <a:extLst>
              <a:ext uri="{FF2B5EF4-FFF2-40B4-BE49-F238E27FC236}">
                <a16:creationId xmlns:a16="http://schemas.microsoft.com/office/drawing/2014/main" id="{9441A474-48C7-40E9-84FD-9A9986E731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06E5F7-98E6-45A6-A9DD-A55195D3A961}"/>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86578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872-C53D-41B8-82F4-71F3A5367A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6EF77BE-5F74-4ABC-9244-546841515E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B97818-4A07-4E86-AB05-FE7AA57D3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3CD3B8B-0624-4FDF-BAA3-73B4D2D7F0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D61E2D-C36B-4EE5-8AD0-171AFE37E4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6A359C-A6C1-47A1-95CB-30C779732C53}"/>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8" name="Footer Placeholder 7">
            <a:extLst>
              <a:ext uri="{FF2B5EF4-FFF2-40B4-BE49-F238E27FC236}">
                <a16:creationId xmlns:a16="http://schemas.microsoft.com/office/drawing/2014/main" id="{4E10218B-1CF8-49E8-A1F1-F0C6208E3A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9AC1B5-3129-49E0-B74B-CB7073E6D090}"/>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1620741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BEB-2571-476A-BD78-015CCB87433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2D911DF-98D7-4641-97AF-765F536379AF}"/>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4" name="Footer Placeholder 3">
            <a:extLst>
              <a:ext uri="{FF2B5EF4-FFF2-40B4-BE49-F238E27FC236}">
                <a16:creationId xmlns:a16="http://schemas.microsoft.com/office/drawing/2014/main" id="{BBEC3991-D1DC-4FC2-8414-B9947391970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D93088A-8959-4D32-BC26-708ADE50A1BB}"/>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309046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20B2D-F4AF-4ACC-9796-A6F73ED9F912}"/>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3" name="Footer Placeholder 2">
            <a:extLst>
              <a:ext uri="{FF2B5EF4-FFF2-40B4-BE49-F238E27FC236}">
                <a16:creationId xmlns:a16="http://schemas.microsoft.com/office/drawing/2014/main" id="{B6187039-AAC5-4F36-92BD-BEDF86C82FF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A63CB9-23FC-44CB-B108-F46CB43551CB}"/>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279797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B793-3F3E-4B7A-AC8C-FEF549A17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FE96CF2-D23A-4A50-8C4F-EBE6CE54D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F92A638-378A-4C70-B441-DC8880816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0D049-79B7-4081-BF12-E3DD6B21840D}"/>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6" name="Footer Placeholder 5">
            <a:extLst>
              <a:ext uri="{FF2B5EF4-FFF2-40B4-BE49-F238E27FC236}">
                <a16:creationId xmlns:a16="http://schemas.microsoft.com/office/drawing/2014/main" id="{EF93BF44-9463-4942-AA16-18EEA1CE18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D37E65-2D70-4636-933B-60CA24D140DD}"/>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132126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B942-29BC-4F67-83B3-1700FF7307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57979E-3FC7-4A27-91DF-B4CE03F03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0D7E55B-EF92-4750-83D4-A2520D1CB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6577E9-0246-4951-B38B-F73BAA0CC313}"/>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6" name="Footer Placeholder 5">
            <a:extLst>
              <a:ext uri="{FF2B5EF4-FFF2-40B4-BE49-F238E27FC236}">
                <a16:creationId xmlns:a16="http://schemas.microsoft.com/office/drawing/2014/main" id="{09B4485D-EE12-45A7-BDBA-790A9A3710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187500-E7D4-4C25-9686-4D2AD08C9FFC}"/>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168787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9C1F6B-98E4-4835-9CEF-960B31320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C4AC7F-4F98-4158-B056-622A03E3B1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C14D74-57E4-4935-B4BF-EA3823359D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FC578-5F11-4EFA-A024-BB2A8BB2A928}" type="datetimeFigureOut">
              <a:rPr lang="en-GB" smtClean="0"/>
              <a:t>20/04/2020</a:t>
            </a:fld>
            <a:endParaRPr lang="en-GB"/>
          </a:p>
        </p:txBody>
      </p:sp>
      <p:sp>
        <p:nvSpPr>
          <p:cNvPr id="5" name="Footer Placeholder 4">
            <a:extLst>
              <a:ext uri="{FF2B5EF4-FFF2-40B4-BE49-F238E27FC236}">
                <a16:creationId xmlns:a16="http://schemas.microsoft.com/office/drawing/2014/main" id="{D38B6FBE-8230-45C4-B23C-62FA3FCCD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92CCF9F-38F5-4128-BCFC-5E529A7AD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5E532-72B4-4C04-97D8-7BFC8B2BE776}" type="slidenum">
              <a:rPr lang="en-GB" smtClean="0"/>
              <a:t>‹#›</a:t>
            </a:fld>
            <a:endParaRPr lang="en-GB"/>
          </a:p>
        </p:txBody>
      </p:sp>
    </p:spTree>
    <p:extLst>
      <p:ext uri="{BB962C8B-B14F-4D97-AF65-F5344CB8AC3E}">
        <p14:creationId xmlns:p14="http://schemas.microsoft.com/office/powerpoint/2010/main" val="4092582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martinbateman.github.io/talks/rjam20-4-2020.pdf"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arstechnica.com/uncategorized/2004/09/4203-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hyperlink" Target="https://martinbateman.github.io/talks/rjam20-4-2020.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ofcom.org.uk/__data/assets/pdf_file/0010/40411/internetandbroadband.pdf"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news.bbc.co.uk/1/hi/technology/4099457.stm" TargetMode="External"/><Relationship Id="rId5" Type="http://schemas.openxmlformats.org/officeDocument/2006/relationships/image" Target="../media/image3.png"/><Relationship Id="rId4" Type="http://schemas.openxmlformats.org/officeDocument/2006/relationships/hyperlink" Target="https://www.theregister.co.uk/2004/12/23/uk-broadband_review/"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theregister.co.uk/2004/08/25/riaa_sues_896_mor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7F9FBB-8D06-473D-9C2B-4B2284047D1B}"/>
              </a:ext>
            </a:extLst>
          </p:cNvPr>
          <p:cNvPicPr>
            <a:picLocks noChangeAspect="1"/>
          </p:cNvPicPr>
          <p:nvPr/>
        </p:nvPicPr>
        <p:blipFill>
          <a:blip r:embed="rId3"/>
          <a:stretch>
            <a:fillRect/>
          </a:stretch>
        </p:blipFill>
        <p:spPr>
          <a:xfrm>
            <a:off x="409810" y="1052947"/>
            <a:ext cx="11372379" cy="3384118"/>
          </a:xfrm>
          <a:prstGeom prst="rect">
            <a:avLst/>
          </a:prstGeom>
        </p:spPr>
      </p:pic>
      <p:cxnSp>
        <p:nvCxnSpPr>
          <p:cNvPr id="19" name="Straight Connector 18">
            <a:extLst>
              <a:ext uri="{FF2B5EF4-FFF2-40B4-BE49-F238E27FC236}">
                <a16:creationId xmlns:a16="http://schemas.microsoft.com/office/drawing/2014/main" id="{DA12B80A-823B-43A6-93A1-49FA8AE2BA1F}"/>
              </a:ext>
            </a:extLst>
          </p:cNvPr>
          <p:cNvCxnSpPr/>
          <p:nvPr/>
        </p:nvCxnSpPr>
        <p:spPr>
          <a:xfrm flipV="1">
            <a:off x="5754255" y="3029527"/>
            <a:ext cx="5532581" cy="877455"/>
          </a:xfrm>
          <a:prstGeom prst="line">
            <a:avLst/>
          </a:prstGeom>
          <a:ln w="3079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D2A14F0-A2F0-4DFC-83E5-B190ECCFFBAC}"/>
              </a:ext>
            </a:extLst>
          </p:cNvPr>
          <p:cNvSpPr txBox="1"/>
          <p:nvPr/>
        </p:nvSpPr>
        <p:spPr>
          <a:xfrm>
            <a:off x="7047345" y="3652235"/>
            <a:ext cx="2678938" cy="1569660"/>
          </a:xfrm>
          <a:prstGeom prst="rect">
            <a:avLst/>
          </a:prstGeom>
          <a:noFill/>
        </p:spPr>
        <p:txBody>
          <a:bodyPr wrap="none" rtlCol="0">
            <a:spAutoFit/>
          </a:bodyPr>
          <a:lstStyle/>
          <a:p>
            <a:r>
              <a:rPr lang="en-GB" sz="9600" dirty="0"/>
              <a:t>2004</a:t>
            </a:r>
          </a:p>
        </p:txBody>
      </p:sp>
      <p:cxnSp>
        <p:nvCxnSpPr>
          <p:cNvPr id="5" name="Straight Connector 4">
            <a:extLst>
              <a:ext uri="{FF2B5EF4-FFF2-40B4-BE49-F238E27FC236}">
                <a16:creationId xmlns:a16="http://schemas.microsoft.com/office/drawing/2014/main" id="{B0DFB2FF-5C64-4D33-8ECF-ED7135A79808}"/>
              </a:ext>
            </a:extLst>
          </p:cNvPr>
          <p:cNvCxnSpPr/>
          <p:nvPr/>
        </p:nvCxnSpPr>
        <p:spPr>
          <a:xfrm flipV="1">
            <a:off x="5774135" y="3181927"/>
            <a:ext cx="5532581" cy="877455"/>
          </a:xfrm>
          <a:prstGeom prst="line">
            <a:avLst/>
          </a:prstGeom>
          <a:ln w="3079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6F97BA5-C803-49C5-BAAA-30CFC013360B}"/>
              </a:ext>
            </a:extLst>
          </p:cNvPr>
          <p:cNvSpPr txBox="1"/>
          <p:nvPr/>
        </p:nvSpPr>
        <p:spPr>
          <a:xfrm>
            <a:off x="0" y="6027003"/>
            <a:ext cx="2409827" cy="830997"/>
          </a:xfrm>
          <a:prstGeom prst="rect">
            <a:avLst/>
          </a:prstGeom>
          <a:noFill/>
        </p:spPr>
        <p:txBody>
          <a:bodyPr wrap="none" rtlCol="0">
            <a:spAutoFit/>
          </a:bodyPr>
          <a:lstStyle/>
          <a:p>
            <a:r>
              <a:rPr lang="en-GB" sz="2400" dirty="0"/>
              <a:t>Martin Bateman</a:t>
            </a:r>
          </a:p>
          <a:p>
            <a:r>
              <a:rPr lang="en-GB" sz="2400" dirty="0"/>
              <a:t>@</a:t>
            </a:r>
            <a:r>
              <a:rPr lang="en-GB" sz="2400" dirty="0" err="1"/>
              <a:t>martinbateman</a:t>
            </a:r>
            <a:endParaRPr lang="en-GB" sz="2400" dirty="0"/>
          </a:p>
        </p:txBody>
      </p:sp>
      <p:sp>
        <p:nvSpPr>
          <p:cNvPr id="4" name="TextBox 3">
            <a:extLst>
              <a:ext uri="{FF2B5EF4-FFF2-40B4-BE49-F238E27FC236}">
                <a16:creationId xmlns:a16="http://schemas.microsoft.com/office/drawing/2014/main" id="{130A9140-8FB0-4CEF-B2A8-8F15BC74D4A0}"/>
              </a:ext>
            </a:extLst>
          </p:cNvPr>
          <p:cNvSpPr txBox="1"/>
          <p:nvPr/>
        </p:nvSpPr>
        <p:spPr>
          <a:xfrm>
            <a:off x="3276541" y="6413645"/>
            <a:ext cx="5638916" cy="369332"/>
          </a:xfrm>
          <a:prstGeom prst="rect">
            <a:avLst/>
          </a:prstGeom>
          <a:noFill/>
        </p:spPr>
        <p:txBody>
          <a:bodyPr wrap="none" rtlCol="0">
            <a:spAutoFit/>
          </a:bodyPr>
          <a:lstStyle/>
          <a:p>
            <a:r>
              <a:rPr lang="en-GB" dirty="0">
                <a:hlinkClick r:id="rId4"/>
              </a:rPr>
              <a:t>https://martinbateman.github.io/talks/rjam20-4-2020.pdf</a:t>
            </a:r>
            <a:endParaRPr lang="en-GB" dirty="0"/>
          </a:p>
        </p:txBody>
      </p:sp>
    </p:spTree>
    <p:extLst>
      <p:ext uri="{BB962C8B-B14F-4D97-AF65-F5344CB8AC3E}">
        <p14:creationId xmlns:p14="http://schemas.microsoft.com/office/powerpoint/2010/main" val="3196234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D3F9CC-06DB-4C93-8A6D-AADFBEE13937}"/>
              </a:ext>
            </a:extLst>
          </p:cNvPr>
          <p:cNvPicPr/>
          <p:nvPr/>
        </p:nvPicPr>
        <p:blipFill>
          <a:blip r:embed="rId3"/>
          <a:stretch>
            <a:fillRect/>
          </a:stretch>
        </p:blipFill>
        <p:spPr>
          <a:xfrm>
            <a:off x="2453663" y="476581"/>
            <a:ext cx="7284674" cy="5733130"/>
          </a:xfrm>
          <a:prstGeom prst="rect">
            <a:avLst/>
          </a:prstGeom>
        </p:spPr>
      </p:pic>
      <p:sp>
        <p:nvSpPr>
          <p:cNvPr id="5" name="Rectangle 4">
            <a:extLst>
              <a:ext uri="{FF2B5EF4-FFF2-40B4-BE49-F238E27FC236}">
                <a16:creationId xmlns:a16="http://schemas.microsoft.com/office/drawing/2014/main" id="{F57364A5-A05D-4ECC-B7EB-590F70B00265}"/>
              </a:ext>
            </a:extLst>
          </p:cNvPr>
          <p:cNvSpPr/>
          <p:nvPr/>
        </p:nvSpPr>
        <p:spPr>
          <a:xfrm>
            <a:off x="96787" y="6209711"/>
            <a:ext cx="5557868" cy="375552"/>
          </a:xfrm>
          <a:prstGeom prst="rect">
            <a:avLst/>
          </a:prstGeom>
        </p:spPr>
        <p:txBody>
          <a:bodyPr wrap="none">
            <a:spAutoFit/>
          </a:bodyPr>
          <a:lstStyle/>
          <a:p>
            <a:pPr>
              <a:lnSpc>
                <a:spcPct val="107000"/>
              </a:lnSpc>
              <a:spcAft>
                <a:spcPts val="800"/>
              </a:spcAft>
            </a:pPr>
            <a:r>
              <a:rPr lang="en-GB"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4"/>
              </a:rPr>
              <a:t>https://arstechnica.com/uncategorized/2004/09/4203-2/</a:t>
            </a: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476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5B1D-7B7D-416E-8AD9-74E8A6B5E7DE}"/>
              </a:ext>
            </a:extLst>
          </p:cNvPr>
          <p:cNvSpPr>
            <a:spLocks noGrp="1"/>
          </p:cNvSpPr>
          <p:nvPr>
            <p:ph type="title"/>
          </p:nvPr>
        </p:nvSpPr>
        <p:spPr/>
        <p:txBody>
          <a:bodyPr/>
          <a:lstStyle/>
          <a:p>
            <a:r>
              <a:rPr lang="en-GB" dirty="0"/>
              <a:t>Identifying video</a:t>
            </a:r>
          </a:p>
        </p:txBody>
      </p:sp>
      <p:sp>
        <p:nvSpPr>
          <p:cNvPr id="3" name="Content Placeholder 2">
            <a:extLst>
              <a:ext uri="{FF2B5EF4-FFF2-40B4-BE49-F238E27FC236}">
                <a16:creationId xmlns:a16="http://schemas.microsoft.com/office/drawing/2014/main" id="{DBF6B6D1-1A36-451A-8F43-4E4A17B6ABB1}"/>
              </a:ext>
            </a:extLst>
          </p:cNvPr>
          <p:cNvSpPr>
            <a:spLocks noGrp="1"/>
          </p:cNvSpPr>
          <p:nvPr>
            <p:ph idx="1"/>
          </p:nvPr>
        </p:nvSpPr>
        <p:spPr/>
        <p:txBody>
          <a:bodyPr/>
          <a:lstStyle/>
          <a:p>
            <a:r>
              <a:rPr lang="en-GB" dirty="0"/>
              <a:t>Can’t use filenames</a:t>
            </a:r>
          </a:p>
          <a:p>
            <a:r>
              <a:rPr lang="en-GB" dirty="0"/>
              <a:t>Can’t use file size</a:t>
            </a:r>
          </a:p>
          <a:p>
            <a:r>
              <a:rPr lang="en-GB" dirty="0"/>
              <a:t>Can’t use metadata</a:t>
            </a:r>
          </a:p>
          <a:p>
            <a:pPr lvl="1"/>
            <a:r>
              <a:rPr lang="en-GB" dirty="0"/>
              <a:t>Any embedded data</a:t>
            </a:r>
          </a:p>
          <a:p>
            <a:pPr lvl="1"/>
            <a:endParaRPr lang="en-GB" dirty="0"/>
          </a:p>
          <a:p>
            <a:r>
              <a:rPr lang="en-GB" dirty="0"/>
              <a:t>Have to use things that are important for video</a:t>
            </a:r>
          </a:p>
        </p:txBody>
      </p:sp>
    </p:spTree>
    <p:extLst>
      <p:ext uri="{BB962C8B-B14F-4D97-AF65-F5344CB8AC3E}">
        <p14:creationId xmlns:p14="http://schemas.microsoft.com/office/powerpoint/2010/main" val="343443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5A89AF-CE83-4F15-BCCE-40827B8A27AA}"/>
              </a:ext>
            </a:extLst>
          </p:cNvPr>
          <p:cNvPicPr>
            <a:picLocks noChangeAspect="1"/>
          </p:cNvPicPr>
          <p:nvPr/>
        </p:nvPicPr>
        <p:blipFill>
          <a:blip r:embed="rId3"/>
          <a:stretch>
            <a:fillRect/>
          </a:stretch>
        </p:blipFill>
        <p:spPr>
          <a:xfrm>
            <a:off x="1434547" y="375201"/>
            <a:ext cx="8762103" cy="6118364"/>
          </a:xfrm>
          <a:prstGeom prst="rect">
            <a:avLst/>
          </a:prstGeom>
        </p:spPr>
      </p:pic>
    </p:spTree>
    <p:extLst>
      <p:ext uri="{BB962C8B-B14F-4D97-AF65-F5344CB8AC3E}">
        <p14:creationId xmlns:p14="http://schemas.microsoft.com/office/powerpoint/2010/main" val="277671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A9D56A-FC72-4562-AB6C-4C28BFD89E46}"/>
              </a:ext>
            </a:extLst>
          </p:cNvPr>
          <p:cNvPicPr>
            <a:picLocks noChangeAspect="1"/>
          </p:cNvPicPr>
          <p:nvPr/>
        </p:nvPicPr>
        <p:blipFill>
          <a:blip r:embed="rId3"/>
          <a:stretch>
            <a:fillRect/>
          </a:stretch>
        </p:blipFill>
        <p:spPr>
          <a:xfrm>
            <a:off x="1137202" y="98148"/>
            <a:ext cx="9711157" cy="6315903"/>
          </a:xfrm>
          <a:prstGeom prst="rect">
            <a:avLst/>
          </a:prstGeom>
        </p:spPr>
      </p:pic>
    </p:spTree>
    <p:extLst>
      <p:ext uri="{BB962C8B-B14F-4D97-AF65-F5344CB8AC3E}">
        <p14:creationId xmlns:p14="http://schemas.microsoft.com/office/powerpoint/2010/main" val="293494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elf, indoor, book, full&#10;&#10;Description automatically generated">
            <a:extLst>
              <a:ext uri="{FF2B5EF4-FFF2-40B4-BE49-F238E27FC236}">
                <a16:creationId xmlns:a16="http://schemas.microsoft.com/office/drawing/2014/main" id="{A666D4BE-FCE2-49CB-85D7-DDAA121FD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44" y="163350"/>
            <a:ext cx="4781895" cy="6386244"/>
          </a:xfrm>
          <a:prstGeom prst="rect">
            <a:avLst/>
          </a:prstGeom>
        </p:spPr>
      </p:pic>
      <p:sp>
        <p:nvSpPr>
          <p:cNvPr id="2" name="TextBox 1">
            <a:extLst>
              <a:ext uri="{FF2B5EF4-FFF2-40B4-BE49-F238E27FC236}">
                <a16:creationId xmlns:a16="http://schemas.microsoft.com/office/drawing/2014/main" id="{3AE7FBEE-2710-4B13-80F5-BF048F62F053}"/>
              </a:ext>
            </a:extLst>
          </p:cNvPr>
          <p:cNvSpPr txBox="1"/>
          <p:nvPr/>
        </p:nvSpPr>
        <p:spPr>
          <a:xfrm>
            <a:off x="5764697" y="530087"/>
            <a:ext cx="6294782" cy="5909310"/>
          </a:xfrm>
          <a:prstGeom prst="rect">
            <a:avLst/>
          </a:prstGeom>
          <a:noFill/>
        </p:spPr>
        <p:txBody>
          <a:bodyPr wrap="square" rtlCol="0">
            <a:spAutoFit/>
          </a:bodyPr>
          <a:lstStyle/>
          <a:p>
            <a:pPr marL="285750" indent="-285750">
              <a:buFont typeface="Arial" panose="020B0604020202020204" pitchFamily="34" charset="0"/>
              <a:buChar char="•"/>
            </a:pPr>
            <a:r>
              <a:rPr lang="en-GB" dirty="0"/>
              <a:t>I applied for a bit of money to investigate the idea</a:t>
            </a:r>
          </a:p>
          <a:p>
            <a:pPr marL="285750" indent="-285750">
              <a:buFont typeface="Arial" panose="020B0604020202020204" pitchFamily="34" charset="0"/>
              <a:buChar char="•"/>
            </a:pPr>
            <a:r>
              <a:rPr lang="en-GB" dirty="0"/>
              <a:t>Built a small Beowulf cluster</a:t>
            </a:r>
          </a:p>
          <a:p>
            <a:pPr marL="285750" indent="-285750">
              <a:buFont typeface="Arial" panose="020B0604020202020204" pitchFamily="34" charset="0"/>
              <a:buChar char="•"/>
            </a:pPr>
            <a:r>
              <a:rPr lang="en-GB" dirty="0"/>
              <a:t>Got a couple of people together</a:t>
            </a:r>
          </a:p>
          <a:p>
            <a:pPr marL="285750" indent="-285750">
              <a:buFont typeface="Arial" panose="020B0604020202020204" pitchFamily="34" charset="0"/>
              <a:buChar char="•"/>
            </a:pPr>
            <a:r>
              <a:rPr lang="en-GB" dirty="0"/>
              <a:t>Transcoded video change</a:t>
            </a:r>
          </a:p>
          <a:p>
            <a:pPr marL="742950" lvl="1" indent="-285750">
              <a:buFont typeface="Arial" panose="020B0604020202020204" pitchFamily="34" charset="0"/>
              <a:buChar char="•"/>
            </a:pPr>
            <a:r>
              <a:rPr lang="en-GB" dirty="0"/>
              <a:t>Bitrates</a:t>
            </a:r>
          </a:p>
          <a:p>
            <a:pPr marL="742950" lvl="1" indent="-285750">
              <a:buFont typeface="Arial" panose="020B0604020202020204" pitchFamily="34" charset="0"/>
              <a:buChar char="•"/>
            </a:pPr>
            <a:r>
              <a:rPr lang="en-GB" dirty="0"/>
              <a:t>Framerates</a:t>
            </a:r>
          </a:p>
          <a:p>
            <a:pPr marL="742950" lvl="1" indent="-285750">
              <a:buFont typeface="Arial" panose="020B0604020202020204" pitchFamily="34" charset="0"/>
              <a:buChar char="•"/>
            </a:pPr>
            <a:r>
              <a:rPr lang="en-GB" dirty="0" err="1"/>
              <a:t>Framesize</a:t>
            </a:r>
            <a:endParaRPr lang="en-GB" dirty="0"/>
          </a:p>
          <a:p>
            <a:pPr marL="742950" lvl="1" indent="-285750">
              <a:buFont typeface="Arial" panose="020B0604020202020204" pitchFamily="34" charset="0"/>
              <a:buChar char="•"/>
            </a:pPr>
            <a:r>
              <a:rPr lang="en-GB" dirty="0"/>
              <a:t>Borders</a:t>
            </a:r>
          </a:p>
          <a:p>
            <a:pPr marL="742950" lvl="1" indent="-285750">
              <a:buFont typeface="Arial" panose="020B0604020202020204" pitchFamily="34" charset="0"/>
              <a:buChar char="•"/>
            </a:pPr>
            <a:r>
              <a:rPr lang="en-GB" dirty="0"/>
              <a:t>Colours</a:t>
            </a:r>
          </a:p>
          <a:p>
            <a:pPr marL="285750" indent="-285750">
              <a:buFont typeface="Arial" panose="020B0604020202020204" pitchFamily="34" charset="0"/>
              <a:buChar char="•"/>
            </a:pPr>
            <a:r>
              <a:rPr lang="en-GB" dirty="0"/>
              <a:t>Test transcoded video to see if it is identifiable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Eventually handed in my project write up and got my degree </a:t>
            </a:r>
            <a:r>
              <a:rPr lang="en-GB" dirty="0">
                <a:sym typeface="Wingdings" panose="05000000000000000000" pitchFamily="2" charset="2"/>
              </a:rPr>
              <a:t></a:t>
            </a:r>
            <a:endParaRPr lang="en-GB" dirty="0"/>
          </a:p>
        </p:txBody>
      </p:sp>
    </p:spTree>
    <p:extLst>
      <p:ext uri="{BB962C8B-B14F-4D97-AF65-F5344CB8AC3E}">
        <p14:creationId xmlns:p14="http://schemas.microsoft.com/office/powerpoint/2010/main" val="400463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EE16E6-4DC3-4CB6-86A4-4CF6F7F54075}"/>
              </a:ext>
            </a:extLst>
          </p:cNvPr>
          <p:cNvPicPr>
            <a:picLocks noChangeAspect="1"/>
          </p:cNvPicPr>
          <p:nvPr/>
        </p:nvPicPr>
        <p:blipFill>
          <a:blip r:embed="rId3"/>
          <a:stretch>
            <a:fillRect/>
          </a:stretch>
        </p:blipFill>
        <p:spPr>
          <a:xfrm>
            <a:off x="221352" y="143702"/>
            <a:ext cx="4975216" cy="3285297"/>
          </a:xfrm>
          <a:prstGeom prst="rect">
            <a:avLst/>
          </a:prstGeom>
        </p:spPr>
      </p:pic>
      <p:pic>
        <p:nvPicPr>
          <p:cNvPr id="5" name="Picture 4">
            <a:extLst>
              <a:ext uri="{FF2B5EF4-FFF2-40B4-BE49-F238E27FC236}">
                <a16:creationId xmlns:a16="http://schemas.microsoft.com/office/drawing/2014/main" id="{7D6E9C37-AE6C-4581-8EFA-621F82EB32DC}"/>
              </a:ext>
            </a:extLst>
          </p:cNvPr>
          <p:cNvPicPr>
            <a:picLocks noChangeAspect="1"/>
          </p:cNvPicPr>
          <p:nvPr/>
        </p:nvPicPr>
        <p:blipFill>
          <a:blip r:embed="rId4"/>
          <a:stretch>
            <a:fillRect/>
          </a:stretch>
        </p:blipFill>
        <p:spPr>
          <a:xfrm>
            <a:off x="7056161" y="143703"/>
            <a:ext cx="5197441" cy="3285296"/>
          </a:xfrm>
          <a:prstGeom prst="rect">
            <a:avLst/>
          </a:prstGeom>
        </p:spPr>
      </p:pic>
      <p:pic>
        <p:nvPicPr>
          <p:cNvPr id="6" name="Picture 5">
            <a:extLst>
              <a:ext uri="{FF2B5EF4-FFF2-40B4-BE49-F238E27FC236}">
                <a16:creationId xmlns:a16="http://schemas.microsoft.com/office/drawing/2014/main" id="{A18B7D93-A2A8-4FD2-95C5-40CAACB57807}"/>
              </a:ext>
            </a:extLst>
          </p:cNvPr>
          <p:cNvPicPr>
            <a:picLocks noChangeAspect="1"/>
          </p:cNvPicPr>
          <p:nvPr/>
        </p:nvPicPr>
        <p:blipFill>
          <a:blip r:embed="rId5"/>
          <a:stretch>
            <a:fillRect/>
          </a:stretch>
        </p:blipFill>
        <p:spPr>
          <a:xfrm>
            <a:off x="2561189" y="4066347"/>
            <a:ext cx="6537127" cy="2647950"/>
          </a:xfrm>
          <a:prstGeom prst="rect">
            <a:avLst/>
          </a:prstGeom>
        </p:spPr>
      </p:pic>
    </p:spTree>
    <p:extLst>
      <p:ext uri="{BB962C8B-B14F-4D97-AF65-F5344CB8AC3E}">
        <p14:creationId xmlns:p14="http://schemas.microsoft.com/office/powerpoint/2010/main" val="181573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0E4DEE9-9968-47CA-B833-ECC072983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640" y="3667501"/>
            <a:ext cx="1619250" cy="438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954875-9AB5-4F0C-AA11-87E0D94E98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7390" y="1375361"/>
            <a:ext cx="161925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F786484-0DB2-4C0C-9F4C-17DA13421C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0115" y="1887384"/>
            <a:ext cx="2143125" cy="657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B003B5D-5374-4130-9DAA-72899F8134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3537" y="1668309"/>
            <a:ext cx="1905000" cy="4381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YouTube logo is made of a red round-rectangular box with a white &quot;play&quot; button inside and the word &quot;YouTube&quot; written in black.">
            <a:extLst>
              <a:ext uri="{FF2B5EF4-FFF2-40B4-BE49-F238E27FC236}">
                <a16:creationId xmlns:a16="http://schemas.microsoft.com/office/drawing/2014/main" id="{C5A74FCC-3402-4F0C-B3A3-F1D5FD9ACE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4816346"/>
            <a:ext cx="19050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59B3E15-1D6F-4D3C-8182-944D2805A1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22001" y="3085771"/>
            <a:ext cx="23812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AABDC9E-A3A0-4CFC-B772-BA73A99CF0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4301" y="1045508"/>
            <a:ext cx="1428750" cy="10572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99C72E36-2421-46AA-BB57-72A5C4EAAA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2287" y="5482639"/>
            <a:ext cx="2381250" cy="90487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6CC618B7-55EF-490B-9D62-84C22FF7B6B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7790" y="3522817"/>
            <a:ext cx="2381250" cy="79057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A7544B9C-F4F9-4B5F-91F4-ACEF7968B1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22001" y="4454173"/>
            <a:ext cx="23812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potify Logo">
            <a:extLst>
              <a:ext uri="{FF2B5EF4-FFF2-40B4-BE49-F238E27FC236}">
                <a16:creationId xmlns:a16="http://schemas.microsoft.com/office/drawing/2014/main" id="{831B455A-CA07-4DC4-9AD2-BE40FC3CB64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59040" y="2719871"/>
            <a:ext cx="2381250"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D84B766B-97F7-4022-952A-03DD536442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9723" y="4964386"/>
            <a:ext cx="2381250"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580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F14E-51BA-4977-8B4F-00B5F1F13EE3}"/>
              </a:ext>
            </a:extLst>
          </p:cNvPr>
          <p:cNvSpPr>
            <a:spLocks noGrp="1"/>
          </p:cNvSpPr>
          <p:nvPr>
            <p:ph type="title"/>
          </p:nvPr>
        </p:nvSpPr>
        <p:spPr/>
        <p:txBody>
          <a:bodyPr/>
          <a:lstStyle/>
          <a:p>
            <a:r>
              <a:rPr lang="en-GB" dirty="0"/>
              <a:t>Questions</a:t>
            </a:r>
          </a:p>
        </p:txBody>
      </p:sp>
      <p:sp>
        <p:nvSpPr>
          <p:cNvPr id="6" name="TextBox 5">
            <a:extLst>
              <a:ext uri="{FF2B5EF4-FFF2-40B4-BE49-F238E27FC236}">
                <a16:creationId xmlns:a16="http://schemas.microsoft.com/office/drawing/2014/main" id="{30D0035F-58FE-495F-A4FB-CDC340E25EB8}"/>
              </a:ext>
            </a:extLst>
          </p:cNvPr>
          <p:cNvSpPr txBox="1"/>
          <p:nvPr/>
        </p:nvSpPr>
        <p:spPr>
          <a:xfrm>
            <a:off x="4891086" y="2727212"/>
            <a:ext cx="2409827" cy="830997"/>
          </a:xfrm>
          <a:prstGeom prst="rect">
            <a:avLst/>
          </a:prstGeom>
          <a:noFill/>
        </p:spPr>
        <p:txBody>
          <a:bodyPr wrap="none" rtlCol="0">
            <a:spAutoFit/>
          </a:bodyPr>
          <a:lstStyle/>
          <a:p>
            <a:r>
              <a:rPr lang="en-GB" sz="2400" dirty="0"/>
              <a:t>Martin Bateman</a:t>
            </a:r>
          </a:p>
          <a:p>
            <a:r>
              <a:rPr lang="en-GB" sz="2400" dirty="0"/>
              <a:t>@</a:t>
            </a:r>
            <a:r>
              <a:rPr lang="en-GB" sz="2400" dirty="0" err="1"/>
              <a:t>martinbateman</a:t>
            </a:r>
            <a:endParaRPr lang="en-GB" sz="2400" dirty="0"/>
          </a:p>
        </p:txBody>
      </p:sp>
      <p:sp>
        <p:nvSpPr>
          <p:cNvPr id="4" name="TextBox 3">
            <a:extLst>
              <a:ext uri="{FF2B5EF4-FFF2-40B4-BE49-F238E27FC236}">
                <a16:creationId xmlns:a16="http://schemas.microsoft.com/office/drawing/2014/main" id="{2DF09221-7ECD-4C47-B34F-2C2B7BFDBC1D}"/>
              </a:ext>
            </a:extLst>
          </p:cNvPr>
          <p:cNvSpPr txBox="1"/>
          <p:nvPr/>
        </p:nvSpPr>
        <p:spPr>
          <a:xfrm>
            <a:off x="3276541" y="6413645"/>
            <a:ext cx="5638916" cy="369332"/>
          </a:xfrm>
          <a:prstGeom prst="rect">
            <a:avLst/>
          </a:prstGeom>
          <a:noFill/>
        </p:spPr>
        <p:txBody>
          <a:bodyPr wrap="none" rtlCol="0">
            <a:spAutoFit/>
          </a:bodyPr>
          <a:lstStyle/>
          <a:p>
            <a:r>
              <a:rPr lang="en-GB" dirty="0">
                <a:hlinkClick r:id="rId3"/>
              </a:rPr>
              <a:t>https://martinbateman.github.io/talks/rjam20-4-2020.pdf</a:t>
            </a:r>
            <a:endParaRPr lang="en-GB" dirty="0"/>
          </a:p>
        </p:txBody>
      </p:sp>
    </p:spTree>
    <p:extLst>
      <p:ext uri="{BB962C8B-B14F-4D97-AF65-F5344CB8AC3E}">
        <p14:creationId xmlns:p14="http://schemas.microsoft.com/office/powerpoint/2010/main" val="201661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25CE3E-141C-4C84-A32F-F2C3554DEBF2}"/>
              </a:ext>
            </a:extLst>
          </p:cNvPr>
          <p:cNvPicPr>
            <a:picLocks noChangeAspect="1"/>
          </p:cNvPicPr>
          <p:nvPr/>
        </p:nvPicPr>
        <p:blipFill>
          <a:blip r:embed="rId3"/>
          <a:stretch>
            <a:fillRect/>
          </a:stretch>
        </p:blipFill>
        <p:spPr>
          <a:xfrm>
            <a:off x="282575" y="488950"/>
            <a:ext cx="5124450" cy="5143500"/>
          </a:xfrm>
          <a:prstGeom prst="rect">
            <a:avLst/>
          </a:prstGeom>
        </p:spPr>
      </p:pic>
      <p:sp>
        <p:nvSpPr>
          <p:cNvPr id="5" name="Rectangle 4">
            <a:extLst>
              <a:ext uri="{FF2B5EF4-FFF2-40B4-BE49-F238E27FC236}">
                <a16:creationId xmlns:a16="http://schemas.microsoft.com/office/drawing/2014/main" id="{A1E8F21E-EF48-4B94-880E-52D5216BF4F3}"/>
              </a:ext>
            </a:extLst>
          </p:cNvPr>
          <p:cNvSpPr/>
          <p:nvPr/>
        </p:nvSpPr>
        <p:spPr>
          <a:xfrm>
            <a:off x="0" y="6542926"/>
            <a:ext cx="9191623" cy="369332"/>
          </a:xfrm>
          <a:prstGeom prst="rect">
            <a:avLst/>
          </a:prstGeom>
        </p:spPr>
        <p:txBody>
          <a:bodyPr wrap="square">
            <a:spAutoFit/>
          </a:bodyPr>
          <a:lstStyle/>
          <a:p>
            <a:r>
              <a:rPr lang="en-GB" dirty="0">
                <a:hlinkClick r:id="rId4"/>
              </a:rPr>
              <a:t>https://www.theregister.co.uk/2004/12/23/uk-broadband_review/</a:t>
            </a:r>
            <a:endParaRPr lang="en-GB" dirty="0"/>
          </a:p>
        </p:txBody>
      </p:sp>
      <p:grpSp>
        <p:nvGrpSpPr>
          <p:cNvPr id="9" name="Group 8">
            <a:extLst>
              <a:ext uri="{FF2B5EF4-FFF2-40B4-BE49-F238E27FC236}">
                <a16:creationId xmlns:a16="http://schemas.microsoft.com/office/drawing/2014/main" id="{9ED3D314-4AE8-46EA-95B5-CA82E456346C}"/>
              </a:ext>
            </a:extLst>
          </p:cNvPr>
          <p:cNvGrpSpPr/>
          <p:nvPr/>
        </p:nvGrpSpPr>
        <p:grpSpPr>
          <a:xfrm>
            <a:off x="1341437" y="318610"/>
            <a:ext cx="7955036" cy="5128658"/>
            <a:chOff x="1341437" y="318610"/>
            <a:chExt cx="7955036" cy="5128658"/>
          </a:xfrm>
        </p:grpSpPr>
        <p:pic>
          <p:nvPicPr>
            <p:cNvPr id="10" name="Picture 9">
              <a:extLst>
                <a:ext uri="{FF2B5EF4-FFF2-40B4-BE49-F238E27FC236}">
                  <a16:creationId xmlns:a16="http://schemas.microsoft.com/office/drawing/2014/main" id="{7B756153-6F3A-4D5B-8B59-AFBDCC2FE5D5}"/>
                </a:ext>
              </a:extLst>
            </p:cNvPr>
            <p:cNvPicPr>
              <a:picLocks noChangeAspect="1"/>
            </p:cNvPicPr>
            <p:nvPr/>
          </p:nvPicPr>
          <p:blipFill>
            <a:blip r:embed="rId5"/>
            <a:stretch>
              <a:fillRect/>
            </a:stretch>
          </p:blipFill>
          <p:spPr>
            <a:xfrm>
              <a:off x="1341437" y="318610"/>
              <a:ext cx="7955036" cy="5128658"/>
            </a:xfrm>
            <a:prstGeom prst="rect">
              <a:avLst/>
            </a:prstGeom>
          </p:spPr>
        </p:pic>
        <p:sp>
          <p:nvSpPr>
            <p:cNvPr id="11" name="Rectangle 10">
              <a:extLst>
                <a:ext uri="{FF2B5EF4-FFF2-40B4-BE49-F238E27FC236}">
                  <a16:creationId xmlns:a16="http://schemas.microsoft.com/office/drawing/2014/main" id="{5DF34695-A590-4C5D-BFB9-99576B5B8F9F}"/>
                </a:ext>
              </a:extLst>
            </p:cNvPr>
            <p:cNvSpPr/>
            <p:nvPr/>
          </p:nvSpPr>
          <p:spPr>
            <a:xfrm>
              <a:off x="2444435" y="5077936"/>
              <a:ext cx="5183278" cy="369332"/>
            </a:xfrm>
            <a:prstGeom prst="rect">
              <a:avLst/>
            </a:prstGeom>
          </p:spPr>
          <p:txBody>
            <a:bodyPr wrap="none">
              <a:spAutoFit/>
            </a:bodyPr>
            <a:lstStyle/>
            <a:p>
              <a:r>
                <a:rPr lang="en-GB" dirty="0">
                  <a:hlinkClick r:id="rId6"/>
                </a:rPr>
                <a:t>http://news.bbc.co.uk/1/hi/technology/4099457.stm</a:t>
              </a:r>
              <a:endParaRPr lang="en-GB" dirty="0"/>
            </a:p>
          </p:txBody>
        </p:sp>
      </p:grpSp>
      <p:grpSp>
        <p:nvGrpSpPr>
          <p:cNvPr id="12" name="Group 11">
            <a:extLst>
              <a:ext uri="{FF2B5EF4-FFF2-40B4-BE49-F238E27FC236}">
                <a16:creationId xmlns:a16="http://schemas.microsoft.com/office/drawing/2014/main" id="{F2E04C41-0AD6-4F65-948E-C30D0906419D}"/>
              </a:ext>
            </a:extLst>
          </p:cNvPr>
          <p:cNvGrpSpPr/>
          <p:nvPr/>
        </p:nvGrpSpPr>
        <p:grpSpPr>
          <a:xfrm>
            <a:off x="135802" y="318610"/>
            <a:ext cx="11914361" cy="5977907"/>
            <a:chOff x="1333499" y="1762125"/>
            <a:chExt cx="9525000" cy="3703082"/>
          </a:xfrm>
        </p:grpSpPr>
        <p:pic>
          <p:nvPicPr>
            <p:cNvPr id="13" name="Picture 12">
              <a:extLst>
                <a:ext uri="{FF2B5EF4-FFF2-40B4-BE49-F238E27FC236}">
                  <a16:creationId xmlns:a16="http://schemas.microsoft.com/office/drawing/2014/main" id="{C438A8B3-DFF6-4BE0-8A35-57446F0A822B}"/>
                </a:ext>
              </a:extLst>
            </p:cNvPr>
            <p:cNvPicPr>
              <a:picLocks noChangeAspect="1"/>
            </p:cNvPicPr>
            <p:nvPr/>
          </p:nvPicPr>
          <p:blipFill>
            <a:blip r:embed="rId7"/>
            <a:stretch>
              <a:fillRect/>
            </a:stretch>
          </p:blipFill>
          <p:spPr>
            <a:xfrm>
              <a:off x="3833812" y="1762125"/>
              <a:ext cx="4524375" cy="3333750"/>
            </a:xfrm>
            <a:prstGeom prst="rect">
              <a:avLst/>
            </a:prstGeom>
          </p:spPr>
        </p:pic>
        <p:sp>
          <p:nvSpPr>
            <p:cNvPr id="14" name="Rectangle 13">
              <a:extLst>
                <a:ext uri="{FF2B5EF4-FFF2-40B4-BE49-F238E27FC236}">
                  <a16:creationId xmlns:a16="http://schemas.microsoft.com/office/drawing/2014/main" id="{F12B713A-DEDC-4470-B916-FAC6F3283C7C}"/>
                </a:ext>
              </a:extLst>
            </p:cNvPr>
            <p:cNvSpPr/>
            <p:nvPr/>
          </p:nvSpPr>
          <p:spPr>
            <a:xfrm>
              <a:off x="1333499" y="5095875"/>
              <a:ext cx="9525000" cy="369332"/>
            </a:xfrm>
            <a:prstGeom prst="rect">
              <a:avLst/>
            </a:prstGeom>
          </p:spPr>
          <p:txBody>
            <a:bodyPr wrap="square">
              <a:spAutoFit/>
            </a:bodyPr>
            <a:lstStyle/>
            <a:p>
              <a:r>
                <a:rPr lang="en-GB" dirty="0">
                  <a:hlinkClick r:id="rId8"/>
                </a:rPr>
                <a:t>https://www.ofcom.org.uk/__data/assets/pdf_file/0010/40411/internetandbroadband.pdf</a:t>
              </a:r>
              <a:endParaRPr lang="en-GB" dirty="0"/>
            </a:p>
          </p:txBody>
        </p:sp>
      </p:grpSp>
    </p:spTree>
    <p:extLst>
      <p:ext uri="{BB962C8B-B14F-4D97-AF65-F5344CB8AC3E}">
        <p14:creationId xmlns:p14="http://schemas.microsoft.com/office/powerpoint/2010/main" val="201407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D90B23-B6E0-4490-8A0F-86B64101E67B}"/>
              </a:ext>
            </a:extLst>
          </p:cNvPr>
          <p:cNvCxnSpPr>
            <a:cxnSpLocks/>
          </p:cNvCxnSpPr>
          <p:nvPr/>
        </p:nvCxnSpPr>
        <p:spPr>
          <a:xfrm>
            <a:off x="1587500" y="349250"/>
            <a:ext cx="0" cy="6156053"/>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B6F8DC5-CAFD-4ADB-BE8A-CB1452DF9F88}"/>
              </a:ext>
            </a:extLst>
          </p:cNvPr>
          <p:cNvCxnSpPr>
            <a:cxnSpLocks/>
          </p:cNvCxnSpPr>
          <p:nvPr/>
        </p:nvCxnSpPr>
        <p:spPr>
          <a:xfrm>
            <a:off x="3759200" y="349250"/>
            <a:ext cx="0" cy="6156053"/>
          </a:xfrm>
          <a:prstGeom prst="line">
            <a:avLst/>
          </a:prstGeom>
          <a:ln w="11303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E88294-E862-4377-8D84-C6096F61CAEF}"/>
              </a:ext>
            </a:extLst>
          </p:cNvPr>
          <p:cNvCxnSpPr>
            <a:cxnSpLocks/>
          </p:cNvCxnSpPr>
          <p:nvPr/>
        </p:nvCxnSpPr>
        <p:spPr>
          <a:xfrm>
            <a:off x="8674100" y="349250"/>
            <a:ext cx="0" cy="6156053"/>
          </a:xfrm>
          <a:prstGeom prst="line">
            <a:avLst/>
          </a:prstGeom>
          <a:ln w="65659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3316570-9DF0-4609-B554-8AACB0EA1F2B}"/>
              </a:ext>
            </a:extLst>
          </p:cNvPr>
          <p:cNvSpPr txBox="1"/>
          <p:nvPr/>
        </p:nvSpPr>
        <p:spPr>
          <a:xfrm>
            <a:off x="763189" y="1701800"/>
            <a:ext cx="1860253" cy="2123658"/>
          </a:xfrm>
          <a:prstGeom prst="rect">
            <a:avLst/>
          </a:prstGeom>
          <a:noFill/>
        </p:spPr>
        <p:txBody>
          <a:bodyPr wrap="none" rtlCol="0">
            <a:spAutoFit/>
          </a:bodyPr>
          <a:lstStyle/>
          <a:p>
            <a:pPr algn="ctr"/>
            <a:r>
              <a:rPr lang="en-GB" sz="4400" dirty="0"/>
              <a:t>90s</a:t>
            </a:r>
          </a:p>
          <a:p>
            <a:pPr algn="ctr"/>
            <a:endParaRPr lang="en-GB" sz="4400" dirty="0"/>
          </a:p>
          <a:p>
            <a:pPr algn="ctr"/>
            <a:r>
              <a:rPr lang="en-GB" sz="4400" dirty="0"/>
              <a:t>57Kbps</a:t>
            </a:r>
          </a:p>
        </p:txBody>
      </p:sp>
      <p:sp>
        <p:nvSpPr>
          <p:cNvPr id="12" name="TextBox 11">
            <a:extLst>
              <a:ext uri="{FF2B5EF4-FFF2-40B4-BE49-F238E27FC236}">
                <a16:creationId xmlns:a16="http://schemas.microsoft.com/office/drawing/2014/main" id="{CD0ACA9B-C562-4A87-BC28-72B1F0A36D09}"/>
              </a:ext>
            </a:extLst>
          </p:cNvPr>
          <p:cNvSpPr txBox="1"/>
          <p:nvPr/>
        </p:nvSpPr>
        <p:spPr>
          <a:xfrm>
            <a:off x="7740928" y="1701800"/>
            <a:ext cx="2049407" cy="2123658"/>
          </a:xfrm>
          <a:prstGeom prst="rect">
            <a:avLst/>
          </a:prstGeom>
          <a:noFill/>
        </p:spPr>
        <p:txBody>
          <a:bodyPr wrap="none" rtlCol="0">
            <a:spAutoFit/>
          </a:bodyPr>
          <a:lstStyle/>
          <a:p>
            <a:pPr algn="ctr"/>
            <a:r>
              <a:rPr lang="en-GB" sz="4400" dirty="0"/>
              <a:t>2020</a:t>
            </a:r>
          </a:p>
          <a:p>
            <a:pPr algn="ctr"/>
            <a:endParaRPr lang="en-GB" sz="4400" dirty="0"/>
          </a:p>
          <a:p>
            <a:pPr algn="ctr"/>
            <a:r>
              <a:rPr lang="en-GB" sz="4400" dirty="0"/>
              <a:t>29Mbps</a:t>
            </a:r>
          </a:p>
        </p:txBody>
      </p:sp>
      <p:sp>
        <p:nvSpPr>
          <p:cNvPr id="13" name="TextBox 12">
            <a:extLst>
              <a:ext uri="{FF2B5EF4-FFF2-40B4-BE49-F238E27FC236}">
                <a16:creationId xmlns:a16="http://schemas.microsoft.com/office/drawing/2014/main" id="{A9A57C91-21A1-43E9-BB9D-5D12F38E710D}"/>
              </a:ext>
            </a:extLst>
          </p:cNvPr>
          <p:cNvSpPr txBox="1"/>
          <p:nvPr/>
        </p:nvSpPr>
        <p:spPr>
          <a:xfrm>
            <a:off x="2663162" y="1701800"/>
            <a:ext cx="2192075" cy="2123658"/>
          </a:xfrm>
          <a:prstGeom prst="rect">
            <a:avLst/>
          </a:prstGeom>
          <a:noFill/>
        </p:spPr>
        <p:txBody>
          <a:bodyPr wrap="none" rtlCol="0">
            <a:spAutoFit/>
          </a:bodyPr>
          <a:lstStyle/>
          <a:p>
            <a:pPr algn="ctr"/>
            <a:r>
              <a:rPr lang="en-GB" sz="4400" dirty="0"/>
              <a:t>2004</a:t>
            </a:r>
          </a:p>
          <a:p>
            <a:pPr algn="ctr"/>
            <a:endParaRPr lang="en-GB" sz="4400" dirty="0"/>
          </a:p>
          <a:p>
            <a:pPr algn="ctr"/>
            <a:r>
              <a:rPr lang="en-GB" sz="4400" dirty="0"/>
              <a:t>0.5Mbps</a:t>
            </a:r>
          </a:p>
        </p:txBody>
      </p:sp>
    </p:spTree>
    <p:extLst>
      <p:ext uri="{BB962C8B-B14F-4D97-AF65-F5344CB8AC3E}">
        <p14:creationId xmlns:p14="http://schemas.microsoft.com/office/powerpoint/2010/main" val="108722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10;&#10;Description automatically generated">
            <a:extLst>
              <a:ext uri="{FF2B5EF4-FFF2-40B4-BE49-F238E27FC236}">
                <a16:creationId xmlns:a16="http://schemas.microsoft.com/office/drawing/2014/main" id="{571CE821-2C5B-4377-B6A4-7A44D7FE8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4" y="18476"/>
            <a:ext cx="12001500" cy="6858000"/>
          </a:xfrm>
          <a:prstGeom prst="rect">
            <a:avLst/>
          </a:prstGeom>
        </p:spPr>
      </p:pic>
      <p:grpSp>
        <p:nvGrpSpPr>
          <p:cNvPr id="3" name="Group 2">
            <a:extLst>
              <a:ext uri="{FF2B5EF4-FFF2-40B4-BE49-F238E27FC236}">
                <a16:creationId xmlns:a16="http://schemas.microsoft.com/office/drawing/2014/main" id="{98E811D0-7E3C-40AF-BEC8-C133C86D419D}"/>
              </a:ext>
            </a:extLst>
          </p:cNvPr>
          <p:cNvGrpSpPr/>
          <p:nvPr/>
        </p:nvGrpSpPr>
        <p:grpSpPr>
          <a:xfrm>
            <a:off x="2095085" y="220390"/>
            <a:ext cx="7414971" cy="6470228"/>
            <a:chOff x="2095085" y="220390"/>
            <a:chExt cx="7414971" cy="6470228"/>
          </a:xfrm>
        </p:grpSpPr>
        <p:sp>
          <p:nvSpPr>
            <p:cNvPr id="4" name="TextBox 3">
              <a:extLst>
                <a:ext uri="{FF2B5EF4-FFF2-40B4-BE49-F238E27FC236}">
                  <a16:creationId xmlns:a16="http://schemas.microsoft.com/office/drawing/2014/main" id="{49DEF06B-38C3-42CC-8046-FA7303FC942C}"/>
                </a:ext>
              </a:extLst>
            </p:cNvPr>
            <p:cNvSpPr txBox="1"/>
            <p:nvPr/>
          </p:nvSpPr>
          <p:spPr>
            <a:xfrm>
              <a:off x="2411895" y="6321286"/>
              <a:ext cx="6356484" cy="369332"/>
            </a:xfrm>
            <a:prstGeom prst="rect">
              <a:avLst/>
            </a:prstGeom>
            <a:noFill/>
          </p:spPr>
          <p:txBody>
            <a:bodyPr wrap="none" rtlCol="0">
              <a:spAutoFit/>
            </a:bodyPr>
            <a:lstStyle/>
            <a:p>
              <a:r>
                <a:rPr lang="en-GB" dirty="0">
                  <a:hlinkClick r:id="rId4"/>
                </a:rPr>
                <a:t>https://www.theregister.co.uk/2004/08/25/riaa_sues_896_more/</a:t>
              </a:r>
              <a:endParaRPr lang="en-GB" dirty="0"/>
            </a:p>
          </p:txBody>
        </p:sp>
        <p:pic>
          <p:nvPicPr>
            <p:cNvPr id="5" name="Picture 4">
              <a:extLst>
                <a:ext uri="{FF2B5EF4-FFF2-40B4-BE49-F238E27FC236}">
                  <a16:creationId xmlns:a16="http://schemas.microsoft.com/office/drawing/2014/main" id="{DE57701C-C230-466E-9050-B84A1F3B8323}"/>
                </a:ext>
              </a:extLst>
            </p:cNvPr>
            <p:cNvPicPr>
              <a:picLocks noChangeAspect="1"/>
            </p:cNvPicPr>
            <p:nvPr/>
          </p:nvPicPr>
          <p:blipFill>
            <a:blip r:embed="rId5"/>
            <a:stretch>
              <a:fillRect/>
            </a:stretch>
          </p:blipFill>
          <p:spPr>
            <a:xfrm>
              <a:off x="2095085" y="220390"/>
              <a:ext cx="7414971" cy="6206914"/>
            </a:xfrm>
            <a:prstGeom prst="rect">
              <a:avLst/>
            </a:prstGeom>
          </p:spPr>
        </p:pic>
      </p:grpSp>
    </p:spTree>
    <p:extLst>
      <p:ext uri="{BB962C8B-B14F-4D97-AF65-F5344CB8AC3E}">
        <p14:creationId xmlns:p14="http://schemas.microsoft.com/office/powerpoint/2010/main" val="173118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23AFF2-02A7-4F32-8F39-33E262B86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6" y="9237"/>
            <a:ext cx="12001500" cy="6858000"/>
          </a:xfrm>
          <a:prstGeom prst="rect">
            <a:avLst/>
          </a:prstGeom>
        </p:spPr>
      </p:pic>
    </p:spTree>
    <p:extLst>
      <p:ext uri="{BB962C8B-B14F-4D97-AF65-F5344CB8AC3E}">
        <p14:creationId xmlns:p14="http://schemas.microsoft.com/office/powerpoint/2010/main" val="204091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CF548E-2EC8-40F4-915E-735FDEEE9115}"/>
              </a:ext>
            </a:extLst>
          </p:cNvPr>
          <p:cNvPicPr>
            <a:picLocks noChangeAspect="1"/>
          </p:cNvPicPr>
          <p:nvPr/>
        </p:nvPicPr>
        <p:blipFill>
          <a:blip r:embed="rId3"/>
          <a:stretch>
            <a:fillRect/>
          </a:stretch>
        </p:blipFill>
        <p:spPr>
          <a:xfrm>
            <a:off x="371475" y="209550"/>
            <a:ext cx="11449050" cy="6438900"/>
          </a:xfrm>
          <a:prstGeom prst="rect">
            <a:avLst/>
          </a:prstGeom>
        </p:spPr>
      </p:pic>
    </p:spTree>
    <p:extLst>
      <p:ext uri="{BB962C8B-B14F-4D97-AF65-F5344CB8AC3E}">
        <p14:creationId xmlns:p14="http://schemas.microsoft.com/office/powerpoint/2010/main" val="3820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B9F1CE-F91E-4DE3-865C-6608A50981D9}"/>
              </a:ext>
            </a:extLst>
          </p:cNvPr>
          <p:cNvPicPr>
            <a:picLocks noChangeAspect="1"/>
          </p:cNvPicPr>
          <p:nvPr/>
        </p:nvPicPr>
        <p:blipFill>
          <a:blip r:embed="rId3"/>
          <a:stretch>
            <a:fillRect/>
          </a:stretch>
        </p:blipFill>
        <p:spPr>
          <a:xfrm>
            <a:off x="395287" y="219075"/>
            <a:ext cx="11401425" cy="6419850"/>
          </a:xfrm>
          <a:prstGeom prst="rect">
            <a:avLst/>
          </a:prstGeom>
        </p:spPr>
      </p:pic>
    </p:spTree>
    <p:extLst>
      <p:ext uri="{BB962C8B-B14F-4D97-AF65-F5344CB8AC3E}">
        <p14:creationId xmlns:p14="http://schemas.microsoft.com/office/powerpoint/2010/main" val="137950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46CB71D0-C32E-432D-9558-88F9BB82E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174" y="1921164"/>
            <a:ext cx="2393661" cy="2393661"/>
          </a:xfrm>
          <a:prstGeom prst="rect">
            <a:avLst/>
          </a:prstGeom>
        </p:spPr>
      </p:pic>
      <p:pic>
        <p:nvPicPr>
          <p:cNvPr id="7" name="Picture 6" descr="A close up of a logo&#10;&#10;Description automatically generated">
            <a:extLst>
              <a:ext uri="{FF2B5EF4-FFF2-40B4-BE49-F238E27FC236}">
                <a16:creationId xmlns:a16="http://schemas.microsoft.com/office/drawing/2014/main" id="{0614817B-442A-4DCE-A843-0CA80798F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0327" y="778163"/>
            <a:ext cx="1771650" cy="177165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474AB5BA-3A18-4308-968E-BEEEE9FC0C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5569" y="253999"/>
            <a:ext cx="3028462" cy="177165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D227162F-857C-4723-8D16-057EF5C678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244" y="3636529"/>
            <a:ext cx="3552126" cy="1356591"/>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DC53C40D-6444-406D-B528-A1D381325A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2632" y="3859934"/>
            <a:ext cx="3941636" cy="2088284"/>
          </a:xfrm>
          <a:prstGeom prst="rect">
            <a:avLst/>
          </a:prstGeom>
        </p:spPr>
      </p:pic>
    </p:spTree>
    <p:extLst>
      <p:ext uri="{BB962C8B-B14F-4D97-AF65-F5344CB8AC3E}">
        <p14:creationId xmlns:p14="http://schemas.microsoft.com/office/powerpoint/2010/main" val="35997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175C7-E584-48DD-97A2-70B87A80DFF9}"/>
              </a:ext>
            </a:extLst>
          </p:cNvPr>
          <p:cNvSpPr>
            <a:spLocks noGrp="1"/>
          </p:cNvSpPr>
          <p:nvPr>
            <p:ph type="title"/>
          </p:nvPr>
        </p:nvSpPr>
        <p:spPr/>
        <p:txBody>
          <a:bodyPr/>
          <a:lstStyle/>
          <a:p>
            <a:r>
              <a:rPr lang="en-GB" dirty="0"/>
              <a:t>2004 and piracy</a:t>
            </a:r>
          </a:p>
        </p:txBody>
      </p:sp>
      <p:sp>
        <p:nvSpPr>
          <p:cNvPr id="3" name="Content Placeholder 2">
            <a:extLst>
              <a:ext uri="{FF2B5EF4-FFF2-40B4-BE49-F238E27FC236}">
                <a16:creationId xmlns:a16="http://schemas.microsoft.com/office/drawing/2014/main" id="{CCE6D7F3-5154-4ED4-A341-FDF60C07E71F}"/>
              </a:ext>
            </a:extLst>
          </p:cNvPr>
          <p:cNvSpPr>
            <a:spLocks noGrp="1"/>
          </p:cNvSpPr>
          <p:nvPr>
            <p:ph idx="1"/>
          </p:nvPr>
        </p:nvSpPr>
        <p:spPr/>
        <p:txBody>
          <a:bodyPr/>
          <a:lstStyle/>
          <a:p>
            <a:r>
              <a:rPr lang="en-GB" dirty="0"/>
              <a:t>Broadband gets ‘good’</a:t>
            </a:r>
          </a:p>
          <a:p>
            <a:r>
              <a:rPr lang="en-GB" dirty="0"/>
              <a:t>Video compression gets good</a:t>
            </a:r>
          </a:p>
          <a:p>
            <a:r>
              <a:rPr lang="en-GB" dirty="0"/>
              <a:t>Writable CDROMs are common on computers</a:t>
            </a:r>
          </a:p>
          <a:p>
            <a:pPr lvl="1"/>
            <a:r>
              <a:rPr lang="en-GB" dirty="0"/>
              <a:t>Infinite storage for all the copied movies</a:t>
            </a:r>
          </a:p>
          <a:p>
            <a:r>
              <a:rPr lang="en-GB" dirty="0"/>
              <a:t>P2p file transfers explodes</a:t>
            </a:r>
          </a:p>
          <a:p>
            <a:pPr lvl="1"/>
            <a:r>
              <a:rPr lang="en-GB" dirty="0"/>
              <a:t>Before the likes of </a:t>
            </a:r>
            <a:r>
              <a:rPr lang="en-GB" dirty="0" err="1"/>
              <a:t>napster</a:t>
            </a:r>
            <a:r>
              <a:rPr lang="en-GB" dirty="0"/>
              <a:t>, </a:t>
            </a:r>
            <a:r>
              <a:rPr lang="en-GB" dirty="0" err="1"/>
              <a:t>bittorrent</a:t>
            </a:r>
            <a:r>
              <a:rPr lang="en-GB" dirty="0"/>
              <a:t> etc you had to know about IRC and DC++</a:t>
            </a:r>
          </a:p>
        </p:txBody>
      </p:sp>
    </p:spTree>
    <p:extLst>
      <p:ext uri="{BB962C8B-B14F-4D97-AF65-F5344CB8AC3E}">
        <p14:creationId xmlns:p14="http://schemas.microsoft.com/office/powerpoint/2010/main" val="3182562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1433</Words>
  <Application>Microsoft Office PowerPoint</Application>
  <PresentationFormat>Widescreen</PresentationFormat>
  <Paragraphs>96</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2004 and piracy</vt:lpstr>
      <vt:lpstr>PowerPoint Presentation</vt:lpstr>
      <vt:lpstr>Identifying video</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Bateman &lt;School of Physical Sciences &amp; Computing&gt;</dc:creator>
  <cp:lastModifiedBy>Martin Bateman &lt;School of Physical Sciences &amp; Computing&gt;</cp:lastModifiedBy>
  <cp:revision>1</cp:revision>
  <dcterms:created xsi:type="dcterms:W3CDTF">2020-04-10T08:48:56Z</dcterms:created>
  <dcterms:modified xsi:type="dcterms:W3CDTF">2020-04-20T11:21:42Z</dcterms:modified>
</cp:coreProperties>
</file>