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sldIdLst>
    <p:sldId id="257" r:id="rId5"/>
    <p:sldId id="261" r:id="rId6"/>
    <p:sldId id="276" r:id="rId7"/>
    <p:sldId id="279" r:id="rId8"/>
    <p:sldId id="278" r:id="rId9"/>
    <p:sldId id="280" r:id="rId10"/>
    <p:sldId id="277" r:id="rId11"/>
    <p:sldId id="281" r:id="rId12"/>
    <p:sldId id="28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BDB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Grid="0" snapToObjects="1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 smtClean="0"/>
            <a:t>Study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 smtClean="0"/>
            <a:t>Design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 smtClean="0"/>
            <a:t>Implement</a:t>
          </a:r>
          <a:endParaRPr lang="en-US" dirty="0"/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5316BB2D-79D1-4E8F-84C5-D2B54B71CB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 smtClean="0"/>
            <a:t>Analyze</a:t>
          </a:r>
          <a:endParaRPr lang="en-US" dirty="0"/>
        </a:p>
      </dgm:t>
    </dgm:pt>
    <dgm:pt modelId="{51E29BE0-0BB3-4EA6-8D95-A353266A8385}" type="parTrans" cxnId="{FFFAA32B-2858-4129-9923-71BAB848680A}">
      <dgm:prSet/>
      <dgm:spPr/>
      <dgm:t>
        <a:bodyPr/>
        <a:lstStyle/>
        <a:p>
          <a:endParaRPr lang="en-US"/>
        </a:p>
      </dgm:t>
    </dgm:pt>
    <dgm:pt modelId="{A096BDF2-76FD-4376-8646-9AC23B6E747D}" type="sibTrans" cxnId="{FFFAA32B-2858-4129-9923-71BAB848680A}">
      <dgm:prSet/>
      <dgm:spPr/>
      <dgm:t>
        <a:bodyPr/>
        <a:lstStyle/>
        <a:p>
          <a:endParaRPr lang="en-US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4"/>
      <dgm:spPr/>
    </dgm:pt>
    <dgm:pt modelId="{DBE80AD5-B037-463C-90F4-1727C06AEF45}" type="pres">
      <dgm:prSet presAssocID="{41CDB9B8-E81E-41E7-AE89-8F6EDFC88D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4"/>
      <dgm:spPr/>
    </dgm:pt>
    <dgm:pt modelId="{69E203E4-52D5-4F02-A43A-C8BB1F9AC5C8}" type="pres">
      <dgm:prSet presAssocID="{4D7D34C7-9466-4514-BF51-7396C17436B5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4" custScaleX="11462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4"/>
      <dgm:spPr/>
    </dgm:pt>
    <dgm:pt modelId="{ACF04E8D-4BF8-4251-912E-BABC479158FC}" type="pres">
      <dgm:prSet presAssocID="{8E185869-F0D4-43E2-B08A-2F3E83EE98F3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64F67AB-FC25-432C-A0D7-6402215E9BEF}" type="pres">
      <dgm:prSet presAssocID="{77D0876E-2BA2-4E28-ADB5-9885FCB7156A}" presName="sibTrans" presStyleCnt="0"/>
      <dgm:spPr/>
    </dgm:pt>
    <dgm:pt modelId="{20566A6B-EE6F-402B-8E5E-2225473DD538}" type="pres">
      <dgm:prSet presAssocID="{5316BB2D-79D1-4E8F-84C5-D2B54B71CB18}" presName="compNode" presStyleCnt="0"/>
      <dgm:spPr/>
    </dgm:pt>
    <dgm:pt modelId="{840256F2-109E-4C57-8E73-B3DA509FA536}" type="pres">
      <dgm:prSet presAssocID="{5316BB2D-79D1-4E8F-84C5-D2B54B71CB18}" presName="iconBgRect" presStyleLbl="bgShp" presStyleIdx="3" presStyleCnt="4"/>
      <dgm:spPr/>
    </dgm:pt>
    <dgm:pt modelId="{0FF738E9-51AC-4E6A-B2CD-92D5BFE5E606}" type="pres">
      <dgm:prSet presAssocID="{5316BB2D-79D1-4E8F-84C5-D2B54B71CB18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848A827-971C-4871-87C9-3FD9333495C6}" type="pres">
      <dgm:prSet presAssocID="{5316BB2D-79D1-4E8F-84C5-D2B54B71CB18}" presName="spaceRect" presStyleCnt="0"/>
      <dgm:spPr/>
    </dgm:pt>
    <dgm:pt modelId="{56EF506E-B1B1-47DE-B223-A8EA9732DF08}" type="pres">
      <dgm:prSet presAssocID="{5316BB2D-79D1-4E8F-84C5-D2B54B71CB18}" presName="textRect" presStyleLbl="revTx" presStyleIdx="3" presStyleCnt="4" custScaleX="10347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FFFAA32B-2858-4129-9923-71BAB848680A}" srcId="{7B62DEA7-9DCD-4B2E-9DC5-BE121C266AFD}" destId="{5316BB2D-79D1-4E8F-84C5-D2B54B71CB18}" srcOrd="3" destOrd="0" parTransId="{51E29BE0-0BB3-4EA6-8D95-A353266A8385}" sibTransId="{A096BDF2-76FD-4376-8646-9AC23B6E747D}"/>
    <dgm:cxn modelId="{9CEEC339-16F6-4038-8773-59F0DBFE56F9}" type="presOf" srcId="{5316BB2D-79D1-4E8F-84C5-D2B54B71CB18}" destId="{56EF506E-B1B1-47DE-B223-A8EA9732DF08}" srcOrd="0" destOrd="0" presId="urn:microsoft.com/office/officeart/2018/5/layout/IconCircleLabelList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FDF6BF26-C205-40A0-9AF6-6C05F2FD3C59}" type="presParOf" srcId="{DC13276E-A6EE-4F1F-8058-BC35079FF369}" destId="{F64F67AB-FC25-432C-A0D7-6402215E9BEF}" srcOrd="5" destOrd="0" presId="urn:microsoft.com/office/officeart/2018/5/layout/IconCircleLabelList"/>
    <dgm:cxn modelId="{D8EDA58C-2CF7-4566-8847-6D9BA534F344}" type="presParOf" srcId="{DC13276E-A6EE-4F1F-8058-BC35079FF369}" destId="{20566A6B-EE6F-402B-8E5E-2225473DD538}" srcOrd="6" destOrd="0" presId="urn:microsoft.com/office/officeart/2018/5/layout/IconCircleLabelList"/>
    <dgm:cxn modelId="{BCE55EC0-CC8E-4401-A9D8-DCC4AA964D7F}" type="presParOf" srcId="{20566A6B-EE6F-402B-8E5E-2225473DD538}" destId="{840256F2-109E-4C57-8E73-B3DA509FA536}" srcOrd="0" destOrd="0" presId="urn:microsoft.com/office/officeart/2018/5/layout/IconCircleLabelList"/>
    <dgm:cxn modelId="{5FBDE71F-628B-42C7-AC2C-F36DD9153FBF}" type="presParOf" srcId="{20566A6B-EE6F-402B-8E5E-2225473DD538}" destId="{0FF738E9-51AC-4E6A-B2CD-92D5BFE5E606}" srcOrd="1" destOrd="0" presId="urn:microsoft.com/office/officeart/2018/5/layout/IconCircleLabelList"/>
    <dgm:cxn modelId="{D301B8E7-8641-47B2-9830-24A87CB6CAF3}" type="presParOf" srcId="{20566A6B-EE6F-402B-8E5E-2225473DD538}" destId="{4848A827-971C-4871-87C9-3FD9333495C6}" srcOrd="2" destOrd="0" presId="urn:microsoft.com/office/officeart/2018/5/layout/IconCircleLabelList"/>
    <dgm:cxn modelId="{28BC5EE6-A0D5-4955-B480-595273D0BEC2}" type="presParOf" srcId="{20566A6B-EE6F-402B-8E5E-2225473DD538}" destId="{56EF506E-B1B1-47DE-B223-A8EA9732DF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281034" y="937457"/>
          <a:ext cx="867462" cy="867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465903" y="1122326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3731" y="207511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cs-CZ" sz="2100" kern="1200" dirty="0" smtClean="0"/>
            <a:t>Study</a:t>
          </a:r>
          <a:endParaRPr lang="en-US" sz="2100" kern="1200" dirty="0"/>
        </a:p>
      </dsp:txBody>
      <dsp:txXfrm>
        <a:off x="3731" y="2075114"/>
        <a:ext cx="1422070" cy="568828"/>
      </dsp:txXfrm>
    </dsp:sp>
    <dsp:sp modelId="{3CB79098-E121-45C4-B6BC-DFC46C69E116}">
      <dsp:nvSpPr>
        <dsp:cNvPr id="0" name=""/>
        <dsp:cNvSpPr/>
      </dsp:nvSpPr>
      <dsp:spPr>
        <a:xfrm>
          <a:off x="2055934" y="937457"/>
          <a:ext cx="867462" cy="867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2240804" y="1122326"/>
          <a:ext cx="497724" cy="4977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1674663" y="2075114"/>
          <a:ext cx="1630005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cs-CZ" sz="2100" kern="1200" dirty="0" smtClean="0"/>
            <a:t>Design</a:t>
          </a:r>
          <a:endParaRPr lang="en-US" sz="2100" kern="1200" dirty="0"/>
        </a:p>
      </dsp:txBody>
      <dsp:txXfrm>
        <a:off x="1674663" y="2075114"/>
        <a:ext cx="1630005" cy="568828"/>
      </dsp:txXfrm>
    </dsp:sp>
    <dsp:sp modelId="{7206D892-B3F1-496D-BF53-15FEB0766F4F}">
      <dsp:nvSpPr>
        <dsp:cNvPr id="0" name=""/>
        <dsp:cNvSpPr/>
      </dsp:nvSpPr>
      <dsp:spPr>
        <a:xfrm>
          <a:off x="3830835" y="937457"/>
          <a:ext cx="867462" cy="867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4015704" y="1122326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3553531" y="207511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cs-CZ" sz="2100" kern="1200" dirty="0" smtClean="0"/>
            <a:t>Implement</a:t>
          </a:r>
          <a:endParaRPr lang="en-US" sz="2100" kern="1200" dirty="0"/>
        </a:p>
      </dsp:txBody>
      <dsp:txXfrm>
        <a:off x="3553531" y="2075114"/>
        <a:ext cx="1422070" cy="568828"/>
      </dsp:txXfrm>
    </dsp:sp>
    <dsp:sp modelId="{840256F2-109E-4C57-8E73-B3DA509FA536}">
      <dsp:nvSpPr>
        <dsp:cNvPr id="0" name=""/>
        <dsp:cNvSpPr/>
      </dsp:nvSpPr>
      <dsp:spPr>
        <a:xfrm>
          <a:off x="5526462" y="937457"/>
          <a:ext cx="867462" cy="867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738E9-51AC-4E6A-B2CD-92D5BFE5E606}">
      <dsp:nvSpPr>
        <dsp:cNvPr id="0" name=""/>
        <dsp:cNvSpPr/>
      </dsp:nvSpPr>
      <dsp:spPr>
        <a:xfrm>
          <a:off x="5711331" y="1122326"/>
          <a:ext cx="497724" cy="49772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F506E-B1B1-47DE-B223-A8EA9732DF08}">
      <dsp:nvSpPr>
        <dsp:cNvPr id="0" name=""/>
        <dsp:cNvSpPr/>
      </dsp:nvSpPr>
      <dsp:spPr>
        <a:xfrm>
          <a:off x="5224464" y="2075114"/>
          <a:ext cx="1471458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cs-CZ" sz="2100" kern="1200" dirty="0" smtClean="0"/>
            <a:t>Analyze</a:t>
          </a:r>
          <a:endParaRPr lang="en-US" sz="2100" kern="1200" dirty="0"/>
        </a:p>
      </dsp:txBody>
      <dsp:txXfrm>
        <a:off x="5224464" y="2075114"/>
        <a:ext cx="1471458" cy="56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hyperlink" Target="https://www.flaticon.com/authors/zlatko-najdenovs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authors/monki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11907"/>
            <a:ext cx="12191999" cy="68460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598984"/>
            <a:ext cx="8361229" cy="2098226"/>
          </a:xfrm>
        </p:spPr>
        <p:txBody>
          <a:bodyPr>
            <a:normAutofit/>
          </a:bodyPr>
          <a:lstStyle/>
          <a:p>
            <a:r>
              <a:rPr lang="cs-CZ" sz="5800" dirty="0" smtClean="0">
                <a:solidFill>
                  <a:schemeClr val="bg2"/>
                </a:solidFill>
              </a:rPr>
              <a:t>Counting people using pir sensor</a:t>
            </a:r>
            <a:endParaRPr lang="en-US" sz="5800" dirty="0">
              <a:solidFill>
                <a:schemeClr val="bg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47071"/>
            <a:ext cx="6831673" cy="1430534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bg2"/>
                </a:solidFill>
              </a:rPr>
              <a:t>Martin Beneš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858" y="5829250"/>
            <a:ext cx="570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2"/>
                </a:solidFill>
              </a:rPr>
              <a:t>Supervisor: Drahanský Martin, prof. Ing., Dipl.-Ing., Ph.D.</a:t>
            </a:r>
          </a:p>
          <a:p>
            <a:r>
              <a:rPr lang="cs-CZ" dirty="0">
                <a:solidFill>
                  <a:schemeClr val="bg2"/>
                </a:solidFill>
              </a:rPr>
              <a:t>Consultant: Kemptner Guido, prof., FHV</a:t>
            </a:r>
            <a:endParaRPr lang="en-US" dirty="0">
              <a:solidFill>
                <a:schemeClr val="bg2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Dr. </a:t>
            </a:r>
            <a:r>
              <a:rPr lang="en-US" sz="1400" dirty="0" err="1"/>
              <a:t>Godfried</a:t>
            </a:r>
            <a:r>
              <a:rPr lang="en-US" sz="1400" dirty="0"/>
              <a:t>-Willem </a:t>
            </a:r>
            <a:r>
              <a:rPr lang="en-US" sz="1400" dirty="0" err="1"/>
              <a:t>Raes</a:t>
            </a:r>
            <a:r>
              <a:rPr lang="en-US" sz="1400" dirty="0"/>
              <a:t>: Infrared sensing devices useful as gesture controllers for robotic musical </a:t>
            </a:r>
            <a:r>
              <a:rPr lang="en-US" sz="1400" dirty="0" smtClean="0"/>
              <a:t>instruments</a:t>
            </a:r>
            <a:endParaRPr lang="en-US" sz="1400" dirty="0" smtClean="0">
              <a:hlinkClick r:id="rId2"/>
            </a:endParaRPr>
          </a:p>
          <a:p>
            <a:r>
              <a:rPr lang="en-US" sz="1400" dirty="0">
                <a:hlinkClick r:id="rId2"/>
              </a:rPr>
              <a:t>https://www.flickr.com/photos/christiaancolen/</a:t>
            </a: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www.flaticon.com/authors/zlatko-najdenovski</a:t>
            </a:r>
            <a:endParaRPr lang="cs-CZ" sz="1400" dirty="0" smtClean="0"/>
          </a:p>
          <a:p>
            <a:r>
              <a:rPr lang="cs-CZ" sz="1400" dirty="0">
                <a:hlinkClick r:id="rId3"/>
              </a:rPr>
              <a:t>https://www.freepik.com</a:t>
            </a:r>
            <a:r>
              <a:rPr lang="cs-CZ" sz="1400" dirty="0" smtClean="0">
                <a:hlinkClick r:id="rId3"/>
              </a:rPr>
              <a:t>/</a:t>
            </a:r>
            <a:endParaRPr lang="cs-CZ" sz="1400" dirty="0" smtClean="0"/>
          </a:p>
          <a:p>
            <a:r>
              <a:rPr lang="cs-CZ" sz="1400" dirty="0">
                <a:hlinkClick r:id="rId4"/>
              </a:rPr>
              <a:t>https://</a:t>
            </a:r>
            <a:r>
              <a:rPr lang="cs-CZ" sz="1400" dirty="0" smtClean="0">
                <a:hlinkClick r:id="rId4"/>
              </a:rPr>
              <a:t>www.flaticon.com/authors/monkik</a:t>
            </a: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394324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619"/>
            <a:ext cx="12191980" cy="68460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xbenes49@stud.fit.vutbr.cz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smtClean="0"/>
              <a:t>Assignment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20229958">
            <a:off x="1191464" y="2474004"/>
            <a:ext cx="2189738" cy="128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2083267"/>
              </p:ext>
            </p:extLst>
          </p:nvPr>
        </p:nvGraphicFramePr>
        <p:xfrm>
          <a:off x="5047245" y="2059459"/>
          <a:ext cx="6699654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86" y="1289318"/>
            <a:ext cx="4896637" cy="42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Accomplished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85999"/>
            <a:ext cx="9601589" cy="3581401"/>
          </a:xfrm>
        </p:spPr>
        <p:txBody>
          <a:bodyPr/>
          <a:lstStyle/>
          <a:p>
            <a:r>
              <a:rPr lang="cs-CZ" dirty="0" smtClean="0"/>
              <a:t>Hardware model</a:t>
            </a:r>
          </a:p>
          <a:p>
            <a:r>
              <a:rPr lang="cs-CZ" dirty="0" smtClean="0"/>
              <a:t>Reading data</a:t>
            </a:r>
          </a:p>
          <a:p>
            <a:endParaRPr lang="cs-CZ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92" y="972708"/>
            <a:ext cx="3800988" cy="1962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5" y="3452678"/>
            <a:ext cx="4942703" cy="1538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5" y="5048259"/>
            <a:ext cx="4942702" cy="14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Accomplished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85999"/>
            <a:ext cx="9601589" cy="3581401"/>
          </a:xfrm>
        </p:spPr>
        <p:txBody>
          <a:bodyPr/>
          <a:lstStyle/>
          <a:p>
            <a:r>
              <a:rPr lang="cs-CZ" dirty="0" smtClean="0"/>
              <a:t>Area representation</a:t>
            </a:r>
          </a:p>
          <a:p>
            <a:r>
              <a:rPr lang="cs-CZ" dirty="0" smtClean="0"/>
              <a:t>Fuzzy fusion system</a:t>
            </a:r>
          </a:p>
          <a:p>
            <a:r>
              <a:rPr lang="cs-CZ" dirty="0" smtClean="0"/>
              <a:t>Clusters-analysing postprocessor</a:t>
            </a:r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52" y="3726268"/>
            <a:ext cx="4000923" cy="2722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74" y="1397276"/>
            <a:ext cx="5335593" cy="17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Accomplished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85999"/>
            <a:ext cx="9601589" cy="3581401"/>
          </a:xfrm>
        </p:spPr>
        <p:txBody>
          <a:bodyPr/>
          <a:lstStyle/>
          <a:p>
            <a:r>
              <a:rPr lang="cs-CZ" i="1" dirty="0"/>
              <a:t>c</a:t>
            </a:r>
            <a:r>
              <a:rPr lang="cs-CZ" i="1" dirty="0" smtClean="0"/>
              <a:t>ollector</a:t>
            </a:r>
          </a:p>
          <a:p>
            <a:r>
              <a:rPr lang="cs-CZ" i="1" dirty="0"/>
              <a:t>v</a:t>
            </a:r>
            <a:r>
              <a:rPr lang="cs-CZ" i="1" dirty="0" smtClean="0"/>
              <a:t>isualizer</a:t>
            </a:r>
          </a:p>
          <a:p>
            <a:endParaRPr lang="cs-CZ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69" y="1647567"/>
            <a:ext cx="5615337" cy="47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2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 </a:t>
            </a:r>
            <a:r>
              <a:rPr lang="en-US" dirty="0" smtClean="0"/>
              <a:t>d</a:t>
            </a:r>
            <a:r>
              <a:rPr lang="cs-CZ" dirty="0" smtClean="0"/>
              <a:t>o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85999"/>
            <a:ext cx="9601589" cy="3581401"/>
          </a:xfrm>
        </p:spPr>
        <p:txBody>
          <a:bodyPr/>
          <a:lstStyle/>
          <a:p>
            <a:r>
              <a:rPr lang="cs-CZ" dirty="0" smtClean="0"/>
              <a:t>Constructi</a:t>
            </a:r>
            <a:r>
              <a:rPr lang="en-US" dirty="0" smtClean="0"/>
              <a:t>ng</a:t>
            </a:r>
            <a:r>
              <a:rPr lang="cs-CZ" dirty="0" smtClean="0"/>
              <a:t> the module</a:t>
            </a:r>
            <a:endParaRPr lang="en-US" dirty="0" smtClean="0"/>
          </a:p>
          <a:p>
            <a:r>
              <a:rPr lang="en-US" dirty="0" smtClean="0"/>
              <a:t>Programming MCU to send data RT as </a:t>
            </a:r>
            <a:r>
              <a:rPr lang="en-US" dirty="0" err="1" smtClean="0"/>
              <a:t>WiFi</a:t>
            </a:r>
            <a:r>
              <a:rPr lang="en-US" dirty="0" smtClean="0"/>
              <a:t> client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15528" y="3741419"/>
            <a:ext cx="4391492" cy="2796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28" y="3741419"/>
            <a:ext cx="4391492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 do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85999"/>
            <a:ext cx="9601589" cy="3581401"/>
          </a:xfrm>
        </p:spPr>
        <p:txBody>
          <a:bodyPr/>
          <a:lstStyle/>
          <a:p>
            <a:r>
              <a:rPr lang="cs-CZ" dirty="0"/>
              <a:t>Features</a:t>
            </a:r>
          </a:p>
          <a:p>
            <a:r>
              <a:rPr lang="cs-CZ" dirty="0" smtClean="0"/>
              <a:t>Fuzzification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2621280"/>
            <a:ext cx="259207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9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 do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85999"/>
            <a:ext cx="9601589" cy="3581401"/>
          </a:xfrm>
        </p:spPr>
        <p:txBody>
          <a:bodyPr/>
          <a:lstStyle/>
          <a:p>
            <a:r>
              <a:rPr lang="cs-CZ" dirty="0" smtClean="0"/>
              <a:t>Implementation </a:t>
            </a:r>
            <a:r>
              <a:rPr lang="cs-CZ" dirty="0"/>
              <a:t>of classification (inside </a:t>
            </a:r>
            <a:r>
              <a:rPr lang="cs-CZ" i="1" dirty="0"/>
              <a:t>collector</a:t>
            </a:r>
            <a:r>
              <a:rPr lang="cs-CZ" dirty="0"/>
              <a:t>)</a:t>
            </a:r>
          </a:p>
          <a:p>
            <a:r>
              <a:rPr lang="cs-CZ" dirty="0"/>
              <a:t>Testing, optimizing the parameters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9100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73580" y="2285999"/>
            <a:ext cx="8999609" cy="3581401"/>
          </a:xfrm>
        </p:spPr>
        <p:txBody>
          <a:bodyPr/>
          <a:lstStyle/>
          <a:p>
            <a:r>
              <a:rPr lang="en-US" dirty="0" smtClean="0"/>
              <a:t>No. of standard pages: 15</a:t>
            </a:r>
          </a:p>
          <a:p>
            <a:r>
              <a:rPr lang="en-US" dirty="0" smtClean="0"/>
              <a:t>No. of pictures: 18</a:t>
            </a:r>
          </a:p>
          <a:p>
            <a:r>
              <a:rPr lang="en-US" dirty="0" smtClean="0"/>
              <a:t>No. of references: 22</a:t>
            </a:r>
          </a:p>
          <a:p>
            <a:pPr lvl="1"/>
            <a:r>
              <a:rPr lang="en-US" dirty="0" smtClean="0"/>
              <a:t>Internet: 10</a:t>
            </a:r>
          </a:p>
          <a:p>
            <a:pPr lvl="1"/>
            <a:r>
              <a:rPr lang="en-US" dirty="0" smtClean="0"/>
              <a:t>Books: 12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908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B548D4-9AE3-4C68-BBFD-81B6C75D94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AB1F06-89DB-455B-B4F5-38327B025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F3219C-66A9-4DC6-86F6-D229B2FBE8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Crop design</Template>
  <TotalTime>0</TotalTime>
  <Words>145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Counting people using pir sensor</vt:lpstr>
      <vt:lpstr>Assignment</vt:lpstr>
      <vt:lpstr>Accomplished</vt:lpstr>
      <vt:lpstr>Accomplished</vt:lpstr>
      <vt:lpstr>Accomplished</vt:lpstr>
      <vt:lpstr>To do</vt:lpstr>
      <vt:lpstr>To do</vt:lpstr>
      <vt:lpstr>To do</vt:lpstr>
      <vt:lpstr>Statistics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2019-01-15T11:29:45Z</dcterms:created>
  <dcterms:modified xsi:type="dcterms:W3CDTF">2019-01-15T12:54:00Z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