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EF654-5656-4B5F-AD27-663306C70E40}" type="datetimeFigureOut">
              <a:rPr lang="cs-CZ" smtClean="0"/>
              <a:t>06.12.2017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33730-FB28-42F1-A758-CCC50C3FB73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97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4C03A8-816E-493B-8721-CBA74A7C71BB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BEBB-C86E-47B1-B683-912980C97757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7443-1C0C-4973-AC4F-81DC3025E811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954-97AE-4C6E-8BF0-1B259899F063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43E66C-B652-4D85-B936-7346D5833F1E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6AD6-2F7F-42F3-9945-EDF97D3A0127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F36-1BC4-4F79-A64F-E34CB2ACA7B2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C790-3066-456D-AEBA-228E352E916F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1B5E-01A0-4F22-A4FC-B4C51A33F3EB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D13BF-7784-4F90-98A4-FA15C806C3CF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B82A9F-0B48-47B6-9C45-728BD7C4A7E1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5E2CEB-8AF2-45FF-ACC3-D3793775000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2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9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2" Type="http://schemas.openxmlformats.org/officeDocument/2006/relationships/image" Target="../media/image29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Relationship Id="rId1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2" Type="http://schemas.openxmlformats.org/officeDocument/2006/relationships/image" Target="../media/image29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Relationship Id="rId1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IFJ projekt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Tým 034, varianta II</a:t>
            </a:r>
          </a:p>
          <a:p>
            <a:r>
              <a:rPr lang="cs-CZ" i="1" dirty="0"/>
              <a:t>x</a:t>
            </a:r>
            <a:r>
              <a:rPr lang="cs-CZ" i="1" dirty="0" smtClean="0"/>
              <a:t>benes49, xbolsh00, xkrato47, xpolan09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8348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354880"/>
            <a:ext cx="4087430" cy="1244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71" y="1395993"/>
            <a:ext cx="966891" cy="2840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0" y="1478078"/>
            <a:ext cx="679254" cy="1475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2675487"/>
            <a:ext cx="2927738" cy="8913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43" y="684315"/>
            <a:ext cx="2347077" cy="9379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0" y="1019089"/>
            <a:ext cx="4954787" cy="2281441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354880"/>
            <a:ext cx="4087430" cy="1244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38" y="1343170"/>
            <a:ext cx="966891" cy="2840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56" y="1433829"/>
            <a:ext cx="679254" cy="1475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2675487"/>
            <a:ext cx="2927738" cy="8913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43" y="684315"/>
            <a:ext cx="2347077" cy="9379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8" y="1063826"/>
            <a:ext cx="915678" cy="26898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0" y="1019089"/>
            <a:ext cx="4954787" cy="2281441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354880"/>
            <a:ext cx="4087430" cy="1244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43" y="684315"/>
            <a:ext cx="2347077" cy="9379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0" y="1019089"/>
            <a:ext cx="4954787" cy="22814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8" y="1063826"/>
            <a:ext cx="915678" cy="26898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354880"/>
            <a:ext cx="4087430" cy="124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43" y="684315"/>
            <a:ext cx="2347077" cy="9379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0" y="1019089"/>
            <a:ext cx="4954787" cy="22814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8" y="1063826"/>
            <a:ext cx="915678" cy="26898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08" y="2330849"/>
            <a:ext cx="3130459" cy="14903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0" y="1478078"/>
            <a:ext cx="679254" cy="1475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2675487"/>
            <a:ext cx="2927738" cy="8913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43" y="684315"/>
            <a:ext cx="2347077" cy="9379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0" y="1019089"/>
            <a:ext cx="4954787" cy="228144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8" y="1063826"/>
            <a:ext cx="915678" cy="26898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8" y="1063826"/>
            <a:ext cx="915678" cy="2689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29" y="2332550"/>
            <a:ext cx="3130459" cy="14903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11" y="1479779"/>
            <a:ext cx="679254" cy="14757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00" y="1078693"/>
            <a:ext cx="915678" cy="26898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2675487"/>
            <a:ext cx="2927738" cy="8913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43" y="684315"/>
            <a:ext cx="2347077" cy="9379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0" y="1019089"/>
            <a:ext cx="4954787" cy="22814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6" y="3011245"/>
            <a:ext cx="2927738" cy="891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75" y="1175592"/>
            <a:ext cx="3885270" cy="1849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4788753"/>
            <a:ext cx="1825343" cy="8690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r>
              <a:rPr lang="cs-CZ" dirty="0" smtClean="0"/>
              <a:t>/2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4788753"/>
            <a:ext cx="1825343" cy="86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45" y="5085730"/>
            <a:ext cx="1746969" cy="83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22" y="4878733"/>
            <a:ext cx="1247594" cy="15580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6" t="31921"/>
          <a:stretch/>
        </p:blipFill>
        <p:spPr>
          <a:xfrm>
            <a:off x="10288782" y="5949435"/>
            <a:ext cx="851319" cy="771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452203"/>
            <a:ext cx="3561152" cy="10841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81" y="6404402"/>
            <a:ext cx="2405432" cy="9612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4788753"/>
            <a:ext cx="1825343" cy="86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45" y="5085730"/>
            <a:ext cx="1746969" cy="83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22" y="4878733"/>
            <a:ext cx="1247594" cy="15580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6" t="31921"/>
          <a:stretch/>
        </p:blipFill>
        <p:spPr>
          <a:xfrm>
            <a:off x="10288782" y="5949435"/>
            <a:ext cx="851319" cy="771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452203"/>
            <a:ext cx="3561152" cy="10841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81" y="6404402"/>
            <a:ext cx="2405432" cy="9612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Lexikální analyzátor (</a:t>
            </a:r>
            <a:r>
              <a:rPr lang="cs-CZ" i="1" dirty="0" smtClean="0"/>
              <a:t>scanner)</a:t>
            </a:r>
          </a:p>
          <a:p>
            <a:r>
              <a:rPr lang="cs-CZ" dirty="0" smtClean="0"/>
              <a:t>Tabulka symbolů</a:t>
            </a:r>
          </a:p>
          <a:p>
            <a:r>
              <a:rPr lang="cs-CZ" dirty="0" smtClean="0"/>
              <a:t>Syntaktický analyzátor (</a:t>
            </a:r>
            <a:r>
              <a:rPr lang="cs-CZ" i="1" dirty="0" smtClean="0"/>
              <a:t>parser</a:t>
            </a:r>
            <a:r>
              <a:rPr lang="cs-CZ" dirty="0" smtClean="0"/>
              <a:t>)</a:t>
            </a:r>
          </a:p>
          <a:p>
            <a:r>
              <a:rPr lang="cs-CZ" dirty="0" smtClean="0"/>
              <a:t>Sémantický analyzátor</a:t>
            </a:r>
          </a:p>
          <a:p>
            <a:r>
              <a:rPr lang="cs-CZ" dirty="0" smtClean="0"/>
              <a:t>Generátor cílového kódu</a:t>
            </a:r>
          </a:p>
          <a:p>
            <a:r>
              <a:rPr lang="cs-CZ" dirty="0" smtClean="0"/>
              <a:t>Dokumentace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05" y="2976114"/>
            <a:ext cx="6337548" cy="22156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3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4788753"/>
            <a:ext cx="1825343" cy="86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45" y="5085730"/>
            <a:ext cx="1746969" cy="83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22" y="4878733"/>
            <a:ext cx="1247594" cy="15580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6" t="31921"/>
          <a:stretch/>
        </p:blipFill>
        <p:spPr>
          <a:xfrm>
            <a:off x="10288782" y="5949435"/>
            <a:ext cx="851319" cy="771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452203"/>
            <a:ext cx="3561152" cy="10841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81" y="6404402"/>
            <a:ext cx="2405432" cy="9612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3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0" cy="1081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4788753"/>
            <a:ext cx="1825343" cy="86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45" y="5085730"/>
            <a:ext cx="1746969" cy="83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22" y="4878733"/>
            <a:ext cx="1247594" cy="1558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452203"/>
            <a:ext cx="3561152" cy="1084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930343"/>
            <a:ext cx="2051670" cy="9767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81" y="6404402"/>
            <a:ext cx="2405432" cy="9612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3" y="3354880"/>
            <a:ext cx="4087426" cy="124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3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0" cy="1081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3625020"/>
            <a:ext cx="1853732" cy="882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50" y="4492404"/>
            <a:ext cx="1838624" cy="87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31" y="4788753"/>
            <a:ext cx="1825343" cy="86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45" y="5085730"/>
            <a:ext cx="1746969" cy="83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22" y="4878733"/>
            <a:ext cx="1247594" cy="1558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452203"/>
            <a:ext cx="3561152" cy="1084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18" y="5930343"/>
            <a:ext cx="2051670" cy="9767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81" y="6404402"/>
            <a:ext cx="2405432" cy="9612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Alokace paměti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Alokace tokenů přes speciální modul (</a:t>
            </a:r>
            <a:r>
              <a:rPr lang="cs-CZ" i="1" dirty="0" smtClean="0"/>
              <a:t>collector.c</a:t>
            </a:r>
            <a:r>
              <a:rPr lang="cs-CZ" dirty="0" smtClean="0"/>
              <a:t>)</a:t>
            </a:r>
          </a:p>
          <a:p>
            <a:r>
              <a:rPr lang="cs-CZ" dirty="0" smtClean="0"/>
              <a:t>Ten si ukládá veškerou pamět</a:t>
            </a:r>
          </a:p>
          <a:p>
            <a:r>
              <a:rPr lang="cs-CZ" dirty="0" smtClean="0"/>
              <a:t>Uvolní vše, když se mu řekne (včetně paměti navázané uvnitř tokenů</a:t>
            </a:r>
            <a:r>
              <a:rPr lang="cs-CZ" dirty="0" smtClean="0"/>
              <a:t>)</a:t>
            </a:r>
            <a:endParaRPr lang="cs-C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</a:t>
            </a:r>
            <a:r>
              <a:rPr lang="cs-CZ" dirty="0" smtClean="0"/>
              <a:t>ikální analyzátor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9963509" cy="3581401"/>
          </a:xfrm>
        </p:spPr>
        <p:txBody>
          <a:bodyPr/>
          <a:lstStyle/>
          <a:p>
            <a:r>
              <a:rPr lang="cs-CZ" dirty="0" smtClean="0"/>
              <a:t>Rozdělení na typy lexémů</a:t>
            </a:r>
          </a:p>
          <a:p>
            <a:r>
              <a:rPr lang="cs-CZ" dirty="0"/>
              <a:t>Tokeny nesou </a:t>
            </a:r>
            <a:r>
              <a:rPr lang="cs-CZ" dirty="0" smtClean="0"/>
              <a:t>identifikátor, nebo</a:t>
            </a:r>
            <a:r>
              <a:rPr lang="cs-CZ" dirty="0"/>
              <a:t> </a:t>
            </a:r>
            <a:r>
              <a:rPr lang="cs-CZ" dirty="0" smtClean="0"/>
              <a:t>adresu</a:t>
            </a:r>
            <a:endParaRPr lang="cs-CZ" dirty="0"/>
          </a:p>
          <a:p>
            <a:r>
              <a:rPr lang="cs-CZ" dirty="0"/>
              <a:t>Ukládá do dynamického </a:t>
            </a:r>
            <a:r>
              <a:rPr lang="cs-CZ" dirty="0" smtClean="0"/>
              <a:t>pole</a:t>
            </a:r>
          </a:p>
          <a:p>
            <a:r>
              <a:rPr lang="cs-CZ" dirty="0" smtClean="0"/>
              <a:t>Užití obálky nad vstupy a výstupy</a:t>
            </a:r>
          </a:p>
          <a:p>
            <a:endParaRPr lang="cs-CZ" dirty="0" smtClean="0"/>
          </a:p>
          <a:p>
            <a:endParaRPr lang="cs-CZ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86" y="1924408"/>
            <a:ext cx="5117285" cy="43045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29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Tabulka symbolů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s</a:t>
            </a:r>
            <a:r>
              <a:rPr lang="cs-CZ" i="1" dirty="0" smtClean="0"/>
              <a:t>ymtable.c</a:t>
            </a:r>
          </a:p>
          <a:p>
            <a:r>
              <a:rPr lang="cs-CZ" dirty="0" smtClean="0"/>
              <a:t>Reprezentace tabulkou s rozptýlenými položkami</a:t>
            </a:r>
          </a:p>
          <a:p>
            <a:r>
              <a:rPr lang="cs-CZ" dirty="0" smtClean="0"/>
              <a:t>Je-li třeba, tabulka se zvětší</a:t>
            </a:r>
            <a:endParaRPr lang="en-US" dirty="0" smtClean="0"/>
          </a:p>
          <a:p>
            <a:r>
              <a:rPr lang="cs-CZ" dirty="0" smtClean="0"/>
              <a:t>Identifikátorem řetězec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Syntaktický analyzátor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p</a:t>
            </a:r>
            <a:r>
              <a:rPr lang="cs-CZ" i="1" dirty="0" smtClean="0"/>
              <a:t>arser.c</a:t>
            </a:r>
          </a:p>
          <a:p>
            <a:r>
              <a:rPr lang="cs-CZ" dirty="0" smtClean="0"/>
              <a:t>Implementováno rekurzivním sestupem</a:t>
            </a:r>
            <a:endParaRPr lang="en-US" dirty="0" smtClean="0"/>
          </a:p>
          <a:p>
            <a:r>
              <a:rPr lang="en-US" dirty="0" smtClean="0"/>
              <a:t>Na z</a:t>
            </a:r>
            <a:r>
              <a:rPr lang="cs-CZ" dirty="0" smtClean="0"/>
              <a:t>ákladě prvního tokenu vede tok řízení</a:t>
            </a:r>
          </a:p>
          <a:p>
            <a:r>
              <a:rPr lang="cs-CZ" dirty="0" smtClean="0"/>
              <a:t>Využívá zásobníku ve </a:t>
            </a:r>
            <a:r>
              <a:rPr lang="cs-CZ" i="1" dirty="0" smtClean="0"/>
              <a:t>scanneru</a:t>
            </a:r>
            <a:r>
              <a:rPr lang="cs-CZ" dirty="0" smtClean="0"/>
              <a:t> pro návrat tokenů na vstup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cs-CZ" dirty="0" smtClean="0"/>
              <a:t>émantický analyzátor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p</a:t>
            </a:r>
            <a:r>
              <a:rPr lang="cs-CZ" i="1" dirty="0" smtClean="0"/>
              <a:t>edant.c</a:t>
            </a:r>
          </a:p>
          <a:p>
            <a:r>
              <a:rPr lang="cs-CZ" dirty="0" smtClean="0"/>
              <a:t>Obohacení zásobníku s výrazem o přetypovávací tokeny</a:t>
            </a:r>
          </a:p>
          <a:p>
            <a:r>
              <a:rPr lang="cs-CZ" dirty="0" smtClean="0"/>
              <a:t>Uchování výrazu pro typovou kontrolu</a:t>
            </a:r>
          </a:p>
          <a:p>
            <a:r>
              <a:rPr lang="cs-CZ" dirty="0" smtClean="0"/>
              <a:t>Přesunutí části kódu z </a:t>
            </a:r>
            <a:r>
              <a:rPr lang="cs-CZ" i="1" dirty="0" smtClean="0"/>
              <a:t>parseru</a:t>
            </a:r>
            <a:endParaRPr lang="cs-C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9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Generátor cílového kódu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g</a:t>
            </a:r>
            <a:r>
              <a:rPr lang="cs-CZ" i="1" dirty="0" smtClean="0"/>
              <a:t>enerator.c</a:t>
            </a:r>
          </a:p>
          <a:p>
            <a:r>
              <a:rPr lang="cs-CZ" dirty="0" smtClean="0"/>
              <a:t>Založen na stavovém zásobníku</a:t>
            </a:r>
          </a:p>
          <a:p>
            <a:r>
              <a:rPr lang="cs-CZ" dirty="0" smtClean="0"/>
              <a:t>Generování bez optimalizace</a:t>
            </a:r>
          </a:p>
          <a:p>
            <a:r>
              <a:rPr lang="cs-CZ" dirty="0" smtClean="0"/>
              <a:t>Postfixové výrazy s přetypováním, tokeny samostatně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54880"/>
            <a:ext cx="4087433" cy="1244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</a:t>
            </a:r>
            <a:r>
              <a:rPr lang="cs-CZ" dirty="0" smtClean="0"/>
              <a:t>átor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54880"/>
            <a:ext cx="4087433" cy="1244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52" y="3653155"/>
            <a:ext cx="5147954" cy="156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28" y="4436765"/>
            <a:ext cx="3553741" cy="1081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2" y="3402419"/>
            <a:ext cx="2927738" cy="891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8" y="1723828"/>
            <a:ext cx="2786332" cy="2459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8" b="44305"/>
          <a:stretch/>
        </p:blipFill>
        <p:spPr>
          <a:xfrm>
            <a:off x="10288782" y="3400201"/>
            <a:ext cx="842280" cy="8728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6" y="4183811"/>
            <a:ext cx="2449312" cy="978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8" y="5863346"/>
            <a:ext cx="2588886" cy="915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2" y="4048416"/>
            <a:ext cx="27432" cy="23439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82" y="5876548"/>
            <a:ext cx="2224833" cy="889082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r>
              <a:rPr lang="cs-CZ" dirty="0" smtClean="0"/>
              <a:t>/2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404</TotalTime>
  <Words>260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IFJ projekt</vt:lpstr>
      <vt:lpstr>Rozdělení práce</vt:lpstr>
      <vt:lpstr>Lexikální analyzátor</vt:lpstr>
      <vt:lpstr>Tabulka symbolů</vt:lpstr>
      <vt:lpstr>Syntaktický analyzátor</vt:lpstr>
      <vt:lpstr>Sémantický analyzátor</vt:lpstr>
      <vt:lpstr>Generátor cílového kódu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Generátor</vt:lpstr>
      <vt:lpstr>Alokace paměti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projekt</dc:title>
  <dc:creator>Martin Beneš</dc:creator>
  <cp:lastModifiedBy>Martin Beneš</cp:lastModifiedBy>
  <cp:revision>31</cp:revision>
  <dcterms:created xsi:type="dcterms:W3CDTF">2017-12-03T23:45:14Z</dcterms:created>
  <dcterms:modified xsi:type="dcterms:W3CDTF">2017-12-06T10:27:39Z</dcterms:modified>
</cp:coreProperties>
</file>