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62"/>
  </p:normalViewPr>
  <p:slideViewPr>
    <p:cSldViewPr snapToGrid="0" showGuides="1">
      <p:cViewPr varScale="1">
        <p:scale>
          <a:sx n="93" d="100"/>
          <a:sy n="93" d="100"/>
        </p:scale>
        <p:origin x="208" y="712"/>
      </p:cViewPr>
      <p:guideLst>
        <p:guide orient="horz" pos="2205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F470D-4038-5349-913F-7B991297F2BB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6F0A4-97C5-E848-9AB3-A8DC217DCEA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351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6F0A4-97C5-E848-9AB3-A8DC217DCEA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798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6F0A4-97C5-E848-9AB3-A8DC217DCEA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374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6F0A4-97C5-E848-9AB3-A8DC217DCEA4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960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C3E3-DA05-0559-2E61-5AD870F9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6FF04-CC56-0325-3EE1-309E7DD4F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91B47-0BB5-CCD9-A38F-3268044C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A114-B0E9-4102-B834-8727A6A3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3568D-5F95-991A-A279-CC29B006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90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A764-FFD5-29DA-2C1F-7673C69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86EF3-9287-BE88-075D-05A8822E8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85BA0-E84C-6E31-73CB-DAAD79B8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226C3-DE4A-DB97-8C5B-C8D15FF7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9185-29B2-C620-C6E3-60981A08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056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3D7EF-9F62-49CA-C051-B2350971B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29004-298A-F5C4-885F-D3AE3C77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6062-AF7A-222D-34E3-C2B6480E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CF8F5-FF11-F65C-5812-CB36DBB3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5D57-701C-1B24-9691-B2C11040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944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40D2-23EA-188F-3E49-C79D0D5B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FB8D-8554-92D0-18CC-7E532A78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2B4C-CBC1-9433-F36B-094C15B3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9759-19F6-5C06-2CE1-B6C4FF6E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9139-21C9-F408-A16E-876BD3A9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944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AC39-B4C3-6C75-061B-DDBABF42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9E7BA-2C0A-5237-20B8-BA133EC1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F9EF-1782-509B-2C75-088A7F7C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A3D2-7E79-122D-FEAC-76256AB3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5AE2-5DD8-C4DE-52D2-D4E8B57E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45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D268-3185-4E96-9E2F-394B0B5B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8608-6AF4-8E4E-3010-0BBEEEFB7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B05DD-F693-6C04-81BC-B9B6AD3E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A82D0-F465-CE0D-D493-40B98A17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179F-8DFF-311E-D113-FCA50335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C831A-E735-5E7C-2D4C-3EC804CE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485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CB30-C7B0-449D-1570-13BE2BE9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D383B-AE64-263F-9D1A-F32AD83FF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2E1AD-39B7-828E-57D8-6CC54AA17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8AA1A-EEAC-EDB8-3A1A-A26ACB8B5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13A08-1734-EA39-05C9-41B8C1FF5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AA272-8D48-B9D1-8150-F4BABC64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36C1A-C9E1-6F03-630D-85C42B64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CA796-0AD5-0940-BFBB-BA9BB19DF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860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E378-5F34-41F3-D36E-DA1C3F17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FB7B7-DCB6-153E-9D29-2EDFF4AB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EBE45-C7CC-F3EC-0F50-449E313A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75E37-8955-2678-24E3-5EC3C311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694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667F8-EEDF-F99E-9CB5-A50CD2DD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CC5A7-A918-FC88-D7FB-1A5A8A0C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75677-D59D-B510-FF83-57F10D58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715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C887-4E1E-8B46-4B15-99A8F813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B2D5-D031-B9F6-768B-95D6D864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A7EE5-01B7-3FFB-84DE-E64BCBCCD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54231-7660-5594-615A-BB77A60E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C533-F9F3-08D9-1025-0E3ACCDE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5D7BD-148D-2E9F-281E-FAD58D09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34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2A73-B75A-ED57-3B4C-BEF26240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5D38E-05B2-E58A-C501-C27041805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87A21-A626-A3D0-F19A-6319554EF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0585C-9486-AA25-8B7C-10F1ED60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0E4C3-A228-BC75-A597-2BA36BA8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0FFFA-E806-910B-AFBE-8182E4B5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60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E1C6D-14E1-124E-1302-531F8905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3A4C-D21F-0670-4B25-66C4F148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4FC7-6C7C-6DE1-2029-671EC6CC1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CA4F-850C-3245-BC4B-EA7BE48C3F10}" type="datetimeFigureOut">
              <a:rPr lang="en-CN" smtClean="0"/>
              <a:t>2023/10/10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4EBA-CD25-6425-2F74-7770B41A5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9DE67-D651-8987-5A3C-CA4DF10F2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763E6-EB13-CE42-9B23-62092DEF2F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959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173">
            <a:extLst>
              <a:ext uri="{FF2B5EF4-FFF2-40B4-BE49-F238E27FC236}">
                <a16:creationId xmlns:a16="http://schemas.microsoft.com/office/drawing/2014/main" id="{6F1F7F9E-BD80-25AC-1437-2A4737F94FF0}"/>
              </a:ext>
            </a:extLst>
          </p:cNvPr>
          <p:cNvSpPr txBox="1"/>
          <p:nvPr/>
        </p:nvSpPr>
        <p:spPr>
          <a:xfrm>
            <a:off x="7634250" y="3714702"/>
            <a:ext cx="3303542" cy="1428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0F811-9299-A3E8-95B1-3CFFBA1A0581}"/>
              </a:ext>
            </a:extLst>
          </p:cNvPr>
          <p:cNvSpPr txBox="1"/>
          <p:nvPr/>
        </p:nvSpPr>
        <p:spPr>
          <a:xfrm>
            <a:off x="6531882" y="0"/>
            <a:ext cx="2160000" cy="3600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udp_sendmsg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815E6-371F-962B-CDAF-0871B5FA2BC9}"/>
              </a:ext>
            </a:extLst>
          </p:cNvPr>
          <p:cNvSpPr txBox="1"/>
          <p:nvPr/>
        </p:nvSpPr>
        <p:spPr>
          <a:xfrm>
            <a:off x="5189860" y="1477331"/>
            <a:ext cx="230736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ip_route_output_flow</a:t>
            </a:r>
            <a:endParaRPr lang="en-CN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FDE7C-6E8D-0B75-2A73-E985DD87ECD2}"/>
              </a:ext>
            </a:extLst>
          </p:cNvPr>
          <p:cNvSpPr txBox="1"/>
          <p:nvPr/>
        </p:nvSpPr>
        <p:spPr>
          <a:xfrm>
            <a:off x="5248096" y="2037351"/>
            <a:ext cx="21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1200" dirty="0">
                <a:solidFill>
                  <a:srgbClr val="FF0000"/>
                </a:solidFill>
              </a:rPr>
              <a:t>__ip_route_output_key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3FF6F-3846-68FB-0C48-86DBD2E89D24}"/>
              </a:ext>
            </a:extLst>
          </p:cNvPr>
          <p:cNvSpPr txBox="1"/>
          <p:nvPr/>
        </p:nvSpPr>
        <p:spPr>
          <a:xfrm>
            <a:off x="5248096" y="2588631"/>
            <a:ext cx="21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1200" dirty="0"/>
              <a:t>ip_route_output_key_hash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204FC3-D354-D563-4FC7-0A1DECB7A559}"/>
              </a:ext>
            </a:extLst>
          </p:cNvPr>
          <p:cNvSpPr txBox="1"/>
          <p:nvPr/>
        </p:nvSpPr>
        <p:spPr>
          <a:xfrm>
            <a:off x="5248096" y="3139911"/>
            <a:ext cx="21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1200" dirty="0"/>
              <a:t>ip_route_output_key_hash_rcu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D1A59-CB0E-8B6A-4C2E-C5B1278B224B}"/>
              </a:ext>
            </a:extLst>
          </p:cNvPr>
          <p:cNvSpPr txBox="1"/>
          <p:nvPr/>
        </p:nvSpPr>
        <p:spPr>
          <a:xfrm>
            <a:off x="5668265" y="3675933"/>
            <a:ext cx="1283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dirty="0"/>
              <a:t>fib_lookup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23C43F-3001-5E4F-53E3-B8A48BA0DF83}"/>
              </a:ext>
            </a:extLst>
          </p:cNvPr>
          <p:cNvCxnSpPr>
            <a:cxnSpLocks/>
          </p:cNvCxnSpPr>
          <p:nvPr/>
        </p:nvCxnSpPr>
        <p:spPr>
          <a:xfrm>
            <a:off x="6328096" y="1855294"/>
            <a:ext cx="0" cy="2621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79C464-3213-AEE1-3A52-A8932BC94443}"/>
              </a:ext>
            </a:extLst>
          </p:cNvPr>
          <p:cNvCxnSpPr>
            <a:cxnSpLocks/>
          </p:cNvCxnSpPr>
          <p:nvPr/>
        </p:nvCxnSpPr>
        <p:spPr>
          <a:xfrm flipH="1">
            <a:off x="6328096" y="2302115"/>
            <a:ext cx="1398" cy="2649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969B52-788F-FA1F-779F-03F972DD2F40}"/>
              </a:ext>
            </a:extLst>
          </p:cNvPr>
          <p:cNvCxnSpPr>
            <a:cxnSpLocks/>
          </p:cNvCxnSpPr>
          <p:nvPr/>
        </p:nvCxnSpPr>
        <p:spPr>
          <a:xfrm flipH="1">
            <a:off x="6321105" y="2867322"/>
            <a:ext cx="1398" cy="2649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EF45F0-B887-46AC-4723-1DD63D767623}"/>
              </a:ext>
            </a:extLst>
          </p:cNvPr>
          <p:cNvCxnSpPr>
            <a:cxnSpLocks/>
          </p:cNvCxnSpPr>
          <p:nvPr/>
        </p:nvCxnSpPr>
        <p:spPr>
          <a:xfrm flipH="1">
            <a:off x="6322503" y="3406097"/>
            <a:ext cx="1398" cy="26495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09F7AA-60BE-DDA9-3307-1C013A670029}"/>
              </a:ext>
            </a:extLst>
          </p:cNvPr>
          <p:cNvSpPr txBox="1"/>
          <p:nvPr/>
        </p:nvSpPr>
        <p:spPr>
          <a:xfrm>
            <a:off x="9908404" y="0"/>
            <a:ext cx="21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dirty="0"/>
              <a:t>ping_v4_sendmsg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4C6166-FC4C-703C-337D-BB3BCA84E573}"/>
              </a:ext>
            </a:extLst>
          </p:cNvPr>
          <p:cNvSpPr txBox="1"/>
          <p:nvPr/>
        </p:nvSpPr>
        <p:spPr>
          <a:xfrm>
            <a:off x="8091783" y="0"/>
            <a:ext cx="21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dirty="0"/>
              <a:t>raw_sendmsg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554897-5FB3-FC22-18C6-0867DCAC0F0D}"/>
              </a:ext>
            </a:extLst>
          </p:cNvPr>
          <p:cNvSpPr txBox="1"/>
          <p:nvPr/>
        </p:nvSpPr>
        <p:spPr>
          <a:xfrm>
            <a:off x="9557053" y="945535"/>
            <a:ext cx="2590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__bpf_redirect_neigh_v4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DDCA85-0F4A-1DE4-9403-893CBE9EFC9B}"/>
              </a:ext>
            </a:extLst>
          </p:cNvPr>
          <p:cNvSpPr txBox="1"/>
          <p:nvPr/>
        </p:nvSpPr>
        <p:spPr>
          <a:xfrm>
            <a:off x="2395474" y="634378"/>
            <a:ext cx="1350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1200" dirty="0"/>
              <a:t>ip_route_connect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A9740C-5E0C-6556-0CC5-54562D861D83}"/>
              </a:ext>
            </a:extLst>
          </p:cNvPr>
          <p:cNvSpPr txBox="1"/>
          <p:nvPr/>
        </p:nvSpPr>
        <p:spPr>
          <a:xfrm>
            <a:off x="1744125" y="0"/>
            <a:ext cx="21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dirty="0"/>
              <a:t>tcp_v4_connect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59A79A-E1B5-5350-4CE1-0DF20F09BCA7}"/>
              </a:ext>
            </a:extLst>
          </p:cNvPr>
          <p:cNvSpPr txBox="1"/>
          <p:nvPr/>
        </p:nvSpPr>
        <p:spPr>
          <a:xfrm>
            <a:off x="687382" y="2603419"/>
            <a:ext cx="193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__ip_queue_xmit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A46214-6479-7F07-E15D-58FB6104BA9B}"/>
              </a:ext>
            </a:extLst>
          </p:cNvPr>
          <p:cNvSpPr txBox="1"/>
          <p:nvPr/>
        </p:nvSpPr>
        <p:spPr>
          <a:xfrm>
            <a:off x="743821" y="2261748"/>
            <a:ext cx="1527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__tcp_transmit_skb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5B5EC7-80E1-CA9E-F570-D2C31F9AF90A}"/>
              </a:ext>
            </a:extLst>
          </p:cNvPr>
          <p:cNvSpPr txBox="1"/>
          <p:nvPr/>
        </p:nvSpPr>
        <p:spPr>
          <a:xfrm>
            <a:off x="676815" y="1920076"/>
            <a:ext cx="15271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tcp_transmit_skb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F7FAD2-517A-DACC-D139-D2CF48787667}"/>
              </a:ext>
            </a:extLst>
          </p:cNvPr>
          <p:cNvSpPr txBox="1"/>
          <p:nvPr/>
        </p:nvSpPr>
        <p:spPr>
          <a:xfrm>
            <a:off x="4071505" y="0"/>
            <a:ext cx="2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dirty="0"/>
              <a:t>tcp_send_synack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C7A30BD-C31D-2195-9088-D94F487AFBA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343541" y="360000"/>
            <a:ext cx="1268341" cy="1117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89ED4C4-4571-E0C3-2348-BEE8C864318E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 flipH="1">
            <a:off x="6343541" y="360000"/>
            <a:ext cx="2828242" cy="1117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1DF2FE-F21C-0274-05DD-4CAFA172C678}"/>
              </a:ext>
            </a:extLst>
          </p:cNvPr>
          <p:cNvCxnSpPr>
            <a:cxnSpLocks/>
            <a:stCxn id="27" idx="2"/>
            <a:endCxn id="6" idx="3"/>
          </p:cNvCxnSpPr>
          <p:nvPr/>
        </p:nvCxnSpPr>
        <p:spPr>
          <a:xfrm flipH="1">
            <a:off x="7497222" y="360000"/>
            <a:ext cx="3491182" cy="1301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61D75C-964D-212A-6FC0-8E54CA44426F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2824125" y="360000"/>
            <a:ext cx="246773" cy="274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F818F4-F551-0E2C-9833-717F80CF00C2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070898" y="911377"/>
            <a:ext cx="2104899" cy="6276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8A660D-A924-DD00-DF1B-95900C2C5D7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070898" y="911377"/>
            <a:ext cx="2516728" cy="1301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3C7D31A-789C-8895-ACC5-0D84EA6B95E6}"/>
              </a:ext>
            </a:extLst>
          </p:cNvPr>
          <p:cNvSpPr txBox="1"/>
          <p:nvPr/>
        </p:nvSpPr>
        <p:spPr>
          <a:xfrm>
            <a:off x="4105970" y="1164549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00" dirty="0"/>
              <a:t>指定src</a:t>
            </a:r>
            <a:r>
              <a:rPr lang="zh-CN" altLang="en-US" sz="1000" dirty="0"/>
              <a:t> </a:t>
            </a:r>
            <a:r>
              <a:rPr lang="en-US" altLang="zh-CN" sz="1000" dirty="0" err="1"/>
              <a:t>ip</a:t>
            </a:r>
            <a:endParaRPr lang="en-CN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DB7D39-3DB5-6019-92EF-FCA38017E9F9}"/>
              </a:ext>
            </a:extLst>
          </p:cNvPr>
          <p:cNvSpPr txBox="1"/>
          <p:nvPr/>
        </p:nvSpPr>
        <p:spPr>
          <a:xfrm>
            <a:off x="1356223" y="4755267"/>
            <a:ext cx="1661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ip_local_out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1CEFFF-7DC9-5C4C-9112-C10060527EB1}"/>
              </a:ext>
            </a:extLst>
          </p:cNvPr>
          <p:cNvSpPr txBox="1"/>
          <p:nvPr/>
        </p:nvSpPr>
        <p:spPr>
          <a:xfrm>
            <a:off x="4421745" y="634378"/>
            <a:ext cx="1714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1200" dirty="0"/>
              <a:t>inet_csk_route_req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8346F51-26A3-3E1B-CC73-5399A7450A14}"/>
              </a:ext>
            </a:extLst>
          </p:cNvPr>
          <p:cNvCxnSpPr>
            <a:cxnSpLocks/>
            <a:stCxn id="45" idx="2"/>
            <a:endCxn id="86" idx="0"/>
          </p:cNvCxnSpPr>
          <p:nvPr/>
        </p:nvCxnSpPr>
        <p:spPr>
          <a:xfrm>
            <a:off x="5151505" y="369332"/>
            <a:ext cx="127480" cy="265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7FB0251-D325-9F9C-5917-A95A2C9BD8F3}"/>
              </a:ext>
            </a:extLst>
          </p:cNvPr>
          <p:cNvCxnSpPr>
            <a:cxnSpLocks/>
            <a:stCxn id="86" idx="2"/>
            <a:endCxn id="6" idx="0"/>
          </p:cNvCxnSpPr>
          <p:nvPr/>
        </p:nvCxnSpPr>
        <p:spPr>
          <a:xfrm>
            <a:off x="5278985" y="911377"/>
            <a:ext cx="1064556" cy="5659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6D26EF1-2B36-8CA2-FF86-81D8B24103E4}"/>
              </a:ext>
            </a:extLst>
          </p:cNvPr>
          <p:cNvCxnSpPr>
            <a:cxnSpLocks/>
            <a:stCxn id="31" idx="2"/>
            <a:endCxn id="6" idx="3"/>
          </p:cNvCxnSpPr>
          <p:nvPr/>
        </p:nvCxnSpPr>
        <p:spPr>
          <a:xfrm flipH="1">
            <a:off x="7497222" y="1314867"/>
            <a:ext cx="3355134" cy="347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8D48070-0017-120D-2283-FE056A6028F1}"/>
              </a:ext>
            </a:extLst>
          </p:cNvPr>
          <p:cNvSpPr txBox="1"/>
          <p:nvPr/>
        </p:nvSpPr>
        <p:spPr>
          <a:xfrm>
            <a:off x="1356223" y="3107136"/>
            <a:ext cx="29431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b="1" dirty="0">
                <a:solidFill>
                  <a:srgbClr val="FF0000"/>
                </a:solidFill>
              </a:rPr>
              <a:t>rt</a:t>
            </a:r>
            <a:r>
              <a:rPr lang="en-CN" sz="1200" dirty="0"/>
              <a:t> = (struct rtable *)__sk_dst_check(sk, 0);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4639E3-C04A-B40C-10DC-73CAD9291F21}"/>
              </a:ext>
            </a:extLst>
          </p:cNvPr>
          <p:cNvSpPr txBox="1"/>
          <p:nvPr/>
        </p:nvSpPr>
        <p:spPr>
          <a:xfrm>
            <a:off x="1963808" y="3520250"/>
            <a:ext cx="27515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rt = ip_route_output_ports(</a:t>
            </a:r>
            <a:r>
              <a:rPr lang="en-US" sz="1200" dirty="0"/>
              <a:t>net, fl4, </a:t>
            </a:r>
            <a:r>
              <a:rPr lang="en-US" sz="1200" dirty="0" err="1"/>
              <a:t>sk</a:t>
            </a:r>
            <a:r>
              <a:rPr lang="en-US" sz="1200" dirty="0"/>
              <a:t>,,</a:t>
            </a:r>
            <a:r>
              <a:rPr lang="en-CN" sz="1200" dirty="0"/>
              <a:t>..)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70F6A5-1D46-3355-1AD9-171E1772F08D}"/>
              </a:ext>
            </a:extLst>
          </p:cNvPr>
          <p:cNvSpPr txBox="1"/>
          <p:nvPr/>
        </p:nvSpPr>
        <p:spPr>
          <a:xfrm>
            <a:off x="1356224" y="4343883"/>
            <a:ext cx="2386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b="1" dirty="0"/>
              <a:t>skb_dst_set_noref</a:t>
            </a:r>
            <a:r>
              <a:rPr lang="en-CN" sz="1200" dirty="0"/>
              <a:t>(skb, &amp;rt-&gt;dst);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D227507-EC5E-4AED-E643-124F5F0B9810}"/>
              </a:ext>
            </a:extLst>
          </p:cNvPr>
          <p:cNvSpPr txBox="1"/>
          <p:nvPr/>
        </p:nvSpPr>
        <p:spPr>
          <a:xfrm>
            <a:off x="1963808" y="3932499"/>
            <a:ext cx="27515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b="1" dirty="0"/>
              <a:t>sk_setup_caps</a:t>
            </a:r>
            <a:r>
              <a:rPr lang="en-CN" sz="1200" dirty="0"/>
              <a:t>(sk, &amp;rt-&gt;dst);</a:t>
            </a:r>
          </a:p>
        </p:txBody>
      </p: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F490EBC2-D1FF-E0ED-BAC1-9CA474447873}"/>
              </a:ext>
            </a:extLst>
          </p:cNvPr>
          <p:cNvCxnSpPr>
            <a:cxnSpLocks/>
            <a:stCxn id="117" idx="3"/>
            <a:endCxn id="6" idx="1"/>
          </p:cNvCxnSpPr>
          <p:nvPr/>
        </p:nvCxnSpPr>
        <p:spPr>
          <a:xfrm flipV="1">
            <a:off x="4715397" y="1661997"/>
            <a:ext cx="474463" cy="199675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046641B-DDB2-74FF-3E86-42C82D307954}"/>
              </a:ext>
            </a:extLst>
          </p:cNvPr>
          <p:cNvCxnSpPr>
            <a:cxnSpLocks/>
          </p:cNvCxnSpPr>
          <p:nvPr/>
        </p:nvCxnSpPr>
        <p:spPr>
          <a:xfrm>
            <a:off x="986491" y="2902551"/>
            <a:ext cx="0" cy="20373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FEC09F2D-7630-9AAE-6937-C70DDFBAD318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986491" y="3245635"/>
            <a:ext cx="369732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7E7DBAE-1DE2-A433-ACC5-BA1C43FD84D3}"/>
              </a:ext>
            </a:extLst>
          </p:cNvPr>
          <p:cNvCxnSpPr>
            <a:cxnSpLocks/>
          </p:cNvCxnSpPr>
          <p:nvPr/>
        </p:nvCxnSpPr>
        <p:spPr>
          <a:xfrm flipH="1" flipV="1">
            <a:off x="1546287" y="3658316"/>
            <a:ext cx="369732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77CF931-3332-F4B9-7D9F-EA926FE3BD0E}"/>
              </a:ext>
            </a:extLst>
          </p:cNvPr>
          <p:cNvCxnSpPr>
            <a:cxnSpLocks/>
          </p:cNvCxnSpPr>
          <p:nvPr/>
        </p:nvCxnSpPr>
        <p:spPr>
          <a:xfrm flipH="1" flipV="1">
            <a:off x="1546287" y="4069700"/>
            <a:ext cx="369732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4FD1B85-21D8-9D71-C412-BDBCFA8C2761}"/>
              </a:ext>
            </a:extLst>
          </p:cNvPr>
          <p:cNvCxnSpPr>
            <a:cxnSpLocks/>
          </p:cNvCxnSpPr>
          <p:nvPr/>
        </p:nvCxnSpPr>
        <p:spPr>
          <a:xfrm flipH="1" flipV="1">
            <a:off x="986491" y="4482382"/>
            <a:ext cx="369732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D565AD2-C82F-C77A-9DEF-090D5DB28728}"/>
              </a:ext>
            </a:extLst>
          </p:cNvPr>
          <p:cNvCxnSpPr>
            <a:cxnSpLocks/>
          </p:cNvCxnSpPr>
          <p:nvPr/>
        </p:nvCxnSpPr>
        <p:spPr>
          <a:xfrm flipH="1" flipV="1">
            <a:off x="986491" y="4939933"/>
            <a:ext cx="369732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0AEC73B-9774-19BB-52EF-C9F9D9F88CB0}"/>
              </a:ext>
            </a:extLst>
          </p:cNvPr>
          <p:cNvCxnSpPr>
            <a:cxnSpLocks/>
          </p:cNvCxnSpPr>
          <p:nvPr/>
        </p:nvCxnSpPr>
        <p:spPr>
          <a:xfrm>
            <a:off x="1540469" y="3316499"/>
            <a:ext cx="0" cy="753201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DFB6A7EF-72B4-AA65-968C-5146127DC9D7}"/>
              </a:ext>
            </a:extLst>
          </p:cNvPr>
          <p:cNvSpPr txBox="1"/>
          <p:nvPr/>
        </p:nvSpPr>
        <p:spPr>
          <a:xfrm>
            <a:off x="569343" y="1486071"/>
            <a:ext cx="167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tcp_write_xmit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AEDDAD3-D129-0CC9-6C28-096A438DDE58}"/>
              </a:ext>
            </a:extLst>
          </p:cNvPr>
          <p:cNvCxnSpPr/>
          <p:nvPr/>
        </p:nvCxnSpPr>
        <p:spPr>
          <a:xfrm>
            <a:off x="723739" y="1777195"/>
            <a:ext cx="201336" cy="969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BA165F9-2836-D66E-5745-B9D0DA9F3B1E}"/>
              </a:ext>
            </a:extLst>
          </p:cNvPr>
          <p:cNvSpPr txBox="1"/>
          <p:nvPr/>
        </p:nvSpPr>
        <p:spPr>
          <a:xfrm>
            <a:off x="347016" y="0"/>
            <a:ext cx="167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tcp_sendmsg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A48F7A8-FD68-394F-5DC5-434F13167F0A}"/>
              </a:ext>
            </a:extLst>
          </p:cNvPr>
          <p:cNvSpPr txBox="1"/>
          <p:nvPr/>
        </p:nvSpPr>
        <p:spPr>
          <a:xfrm>
            <a:off x="458093" y="651124"/>
            <a:ext cx="2277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tcp_sendmsg_locked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E4BB3A4-B857-C46D-845A-B1FC3D1005C3}"/>
              </a:ext>
            </a:extLst>
          </p:cNvPr>
          <p:cNvSpPr txBox="1"/>
          <p:nvPr/>
        </p:nvSpPr>
        <p:spPr>
          <a:xfrm>
            <a:off x="439072" y="1155290"/>
            <a:ext cx="30194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__tcp_push_pending_frames / </a:t>
            </a:r>
            <a:r>
              <a:rPr lang="en-US" sz="1200" dirty="0" err="1"/>
              <a:t>tcp_push_one</a:t>
            </a:r>
            <a:endParaRPr lang="en-CN" sz="12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BCBAFBD-CC84-8FA7-47C2-571C0512265B}"/>
              </a:ext>
            </a:extLst>
          </p:cNvPr>
          <p:cNvCxnSpPr>
            <a:cxnSpLocks/>
          </p:cNvCxnSpPr>
          <p:nvPr/>
        </p:nvCxnSpPr>
        <p:spPr>
          <a:xfrm>
            <a:off x="801389" y="326391"/>
            <a:ext cx="275163" cy="1255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DC7540DE-D838-229F-E523-6D46942EB4E3}"/>
              </a:ext>
            </a:extLst>
          </p:cNvPr>
          <p:cNvSpPr txBox="1"/>
          <p:nvPr/>
        </p:nvSpPr>
        <p:spPr>
          <a:xfrm>
            <a:off x="7668255" y="4198067"/>
            <a:ext cx="3279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tb = </a:t>
            </a:r>
            <a:r>
              <a:rPr lang="en-US" sz="1200" dirty="0" err="1"/>
              <a:t>rcu_dereference_rtnl</a:t>
            </a:r>
            <a:r>
              <a:rPr lang="en-US" sz="1200" dirty="0"/>
              <a:t>(net-&gt;ipv4.</a:t>
            </a:r>
            <a:r>
              <a:rPr lang="en-US" sz="1200" dirty="0">
                <a:solidFill>
                  <a:srgbClr val="FF0000"/>
                </a:solidFill>
              </a:rPr>
              <a:t>fib_default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err = </a:t>
            </a:r>
            <a:r>
              <a:rPr lang="en-US" sz="1200" dirty="0" err="1"/>
              <a:t>fib_table_lookup</a:t>
            </a:r>
            <a:r>
              <a:rPr lang="en-US" sz="1200" dirty="0"/>
              <a:t>(tb, </a:t>
            </a:r>
            <a:r>
              <a:rPr lang="en-US" sz="1200" dirty="0" err="1"/>
              <a:t>flp</a:t>
            </a:r>
            <a:r>
              <a:rPr lang="en-US" sz="1200" dirty="0"/>
              <a:t>, res, flags);</a:t>
            </a:r>
            <a:endParaRPr lang="en-CN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72FD170-8D60-A1F7-003F-FF214A0C3550}"/>
              </a:ext>
            </a:extLst>
          </p:cNvPr>
          <p:cNvSpPr txBox="1"/>
          <p:nvPr/>
        </p:nvSpPr>
        <p:spPr>
          <a:xfrm>
            <a:off x="7668255" y="4681431"/>
            <a:ext cx="3272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tb = </a:t>
            </a:r>
            <a:r>
              <a:rPr lang="en-US" sz="1200" dirty="0" err="1"/>
              <a:t>rcu_dereference_rtnl</a:t>
            </a:r>
            <a:r>
              <a:rPr lang="en-US" sz="1200" dirty="0"/>
              <a:t>(net-&gt;ipv4.</a:t>
            </a:r>
            <a:r>
              <a:rPr lang="en-US" sz="1200" dirty="0">
                <a:solidFill>
                  <a:srgbClr val="FF0000"/>
                </a:solidFill>
              </a:rPr>
              <a:t>fib_main</a:t>
            </a:r>
            <a:r>
              <a:rPr lang="en-US" sz="1200" dirty="0"/>
              <a:t>);</a:t>
            </a:r>
          </a:p>
          <a:p>
            <a:r>
              <a:rPr lang="en-US" sz="1200" dirty="0"/>
              <a:t>             err = </a:t>
            </a:r>
            <a:r>
              <a:rPr lang="en-US" sz="1200" dirty="0" err="1"/>
              <a:t>fib_table_lookup</a:t>
            </a:r>
            <a:r>
              <a:rPr lang="en-US" sz="1200" dirty="0"/>
              <a:t>(tb, </a:t>
            </a:r>
            <a:r>
              <a:rPr lang="en-US" sz="1200" dirty="0" err="1"/>
              <a:t>flp</a:t>
            </a:r>
            <a:r>
              <a:rPr lang="en-US" sz="1200" dirty="0"/>
              <a:t>, res, flags);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E266B89-CF43-4638-C6F0-E60243328AA9}"/>
              </a:ext>
            </a:extLst>
          </p:cNvPr>
          <p:cNvSpPr txBox="1"/>
          <p:nvPr/>
        </p:nvSpPr>
        <p:spPr>
          <a:xfrm>
            <a:off x="6039489" y="4168560"/>
            <a:ext cx="15516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800" dirty="0"/>
              <a:t>Y: CONFIG_IP_MULTIPLE_TABLES</a:t>
            </a:r>
          </a:p>
        </p:txBody>
      </p:sp>
      <p:cxnSp>
        <p:nvCxnSpPr>
          <p:cNvPr id="178" name="Curved Connector 177">
            <a:extLst>
              <a:ext uri="{FF2B5EF4-FFF2-40B4-BE49-F238E27FC236}">
                <a16:creationId xmlns:a16="http://schemas.microsoft.com/office/drawing/2014/main" id="{8EAF24CB-5AB8-F63F-6006-01EBBCF1B8C3}"/>
              </a:ext>
            </a:extLst>
          </p:cNvPr>
          <p:cNvCxnSpPr>
            <a:cxnSpLocks/>
            <a:stCxn id="14" idx="2"/>
            <a:endCxn id="174" idx="1"/>
          </p:cNvCxnSpPr>
          <p:nvPr/>
        </p:nvCxnSpPr>
        <p:spPr>
          <a:xfrm rot="16200000" flipH="1">
            <a:off x="6780387" y="3575036"/>
            <a:ext cx="383634" cy="132409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1AC1E761-17D8-62A0-6B15-07DE46D9F3A0}"/>
              </a:ext>
            </a:extLst>
          </p:cNvPr>
          <p:cNvSpPr txBox="1"/>
          <p:nvPr/>
        </p:nvSpPr>
        <p:spPr>
          <a:xfrm>
            <a:off x="7634250" y="3134169"/>
            <a:ext cx="33035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N" sz="1200" dirty="0"/>
              <a:t> tb = fib_get_table(net, RT_TABLE_MAIN);</a:t>
            </a:r>
          </a:p>
          <a:p>
            <a:r>
              <a:rPr lang="en-CN" sz="1200" dirty="0"/>
              <a:t>                         err = fib_table_lookup(tb, flp, ..);</a:t>
            </a:r>
          </a:p>
        </p:txBody>
      </p:sp>
      <p:cxnSp>
        <p:nvCxnSpPr>
          <p:cNvPr id="194" name="Curved Connector 193">
            <a:extLst>
              <a:ext uri="{FF2B5EF4-FFF2-40B4-BE49-F238E27FC236}">
                <a16:creationId xmlns:a16="http://schemas.microsoft.com/office/drawing/2014/main" id="{8ED8F3CD-F593-DC2F-C786-9502E6FF2D75}"/>
              </a:ext>
            </a:extLst>
          </p:cNvPr>
          <p:cNvCxnSpPr>
            <a:cxnSpLocks/>
            <a:stCxn id="14" idx="3"/>
            <a:endCxn id="191" idx="1"/>
          </p:cNvCxnSpPr>
          <p:nvPr/>
        </p:nvCxnSpPr>
        <p:spPr>
          <a:xfrm flipV="1">
            <a:off x="6952051" y="3365002"/>
            <a:ext cx="682199" cy="495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C8B0064F-DC2B-9810-F8CA-8BC5453C0D78}"/>
              </a:ext>
            </a:extLst>
          </p:cNvPr>
          <p:cNvSpPr txBox="1"/>
          <p:nvPr/>
        </p:nvSpPr>
        <p:spPr>
          <a:xfrm>
            <a:off x="7034168" y="3617280"/>
            <a:ext cx="388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800" dirty="0"/>
              <a:t>N</a:t>
            </a:r>
            <a:endParaRPr lang="en-CN" sz="800" strike="sngStrike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72BC926-E911-B20D-CFB7-1DB61948FB5D}"/>
              </a:ext>
            </a:extLst>
          </p:cNvPr>
          <p:cNvSpPr txBox="1"/>
          <p:nvPr/>
        </p:nvSpPr>
        <p:spPr>
          <a:xfrm>
            <a:off x="10303916" y="5397987"/>
            <a:ext cx="1845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N" b="1" dirty="0">
                <a:solidFill>
                  <a:srgbClr val="FF0000"/>
                </a:solidFill>
              </a:rPr>
              <a:t>fib_table_lookup</a:t>
            </a:r>
          </a:p>
        </p:txBody>
      </p: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5B4868F0-8E8C-71C5-C65C-E9380FBE4D88}"/>
              </a:ext>
            </a:extLst>
          </p:cNvPr>
          <p:cNvCxnSpPr>
            <a:cxnSpLocks/>
            <a:stCxn id="191" idx="3"/>
            <a:endCxn id="208" idx="0"/>
          </p:cNvCxnSpPr>
          <p:nvPr/>
        </p:nvCxnSpPr>
        <p:spPr>
          <a:xfrm>
            <a:off x="10937792" y="3365002"/>
            <a:ext cx="288914" cy="203298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>
            <a:extLst>
              <a:ext uri="{FF2B5EF4-FFF2-40B4-BE49-F238E27FC236}">
                <a16:creationId xmlns:a16="http://schemas.microsoft.com/office/drawing/2014/main" id="{8CD6A77A-3B83-9508-241D-517F7EF80ACF}"/>
              </a:ext>
            </a:extLst>
          </p:cNvPr>
          <p:cNvCxnSpPr>
            <a:cxnSpLocks/>
            <a:stCxn id="173" idx="3"/>
            <a:endCxn id="208" idx="0"/>
          </p:cNvCxnSpPr>
          <p:nvPr/>
        </p:nvCxnSpPr>
        <p:spPr>
          <a:xfrm>
            <a:off x="10940588" y="4912264"/>
            <a:ext cx="286118" cy="48572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1BA5776E-122A-AE89-0004-712A0F8E2015}"/>
              </a:ext>
            </a:extLst>
          </p:cNvPr>
          <p:cNvCxnSpPr>
            <a:cxnSpLocks/>
            <a:stCxn id="171" idx="3"/>
            <a:endCxn id="208" idx="0"/>
          </p:cNvCxnSpPr>
          <p:nvPr/>
        </p:nvCxnSpPr>
        <p:spPr>
          <a:xfrm>
            <a:off x="10947578" y="4428900"/>
            <a:ext cx="279128" cy="969087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DD838A1-FB0A-36E8-7649-B810A66157F3}"/>
              </a:ext>
            </a:extLst>
          </p:cNvPr>
          <p:cNvSpPr txBox="1"/>
          <p:nvPr/>
        </p:nvSpPr>
        <p:spPr>
          <a:xfrm>
            <a:off x="7668255" y="3714703"/>
            <a:ext cx="3277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if (net-&gt;ipv4.fib_has_custom_rules)</a:t>
            </a:r>
          </a:p>
          <a:p>
            <a:r>
              <a:rPr lang="en-US" sz="1200" dirty="0"/>
              <a:t>             return </a:t>
            </a:r>
            <a:r>
              <a:rPr lang="en-US" sz="1200" b="1" dirty="0"/>
              <a:t>__</a:t>
            </a:r>
            <a:r>
              <a:rPr lang="en-US" sz="1200" b="1" dirty="0" err="1"/>
              <a:t>fib_lookup</a:t>
            </a:r>
            <a:r>
              <a:rPr lang="en-US" sz="1200" dirty="0"/>
              <a:t>(net, </a:t>
            </a:r>
            <a:r>
              <a:rPr lang="en-US" sz="1200" dirty="0" err="1"/>
              <a:t>flp</a:t>
            </a:r>
            <a:r>
              <a:rPr lang="en-US" sz="1200" dirty="0"/>
              <a:t>, res, flags);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244C512-A33A-4727-8431-4CDBBABAE649}"/>
              </a:ext>
            </a:extLst>
          </p:cNvPr>
          <p:cNvSpPr txBox="1"/>
          <p:nvPr/>
        </p:nvSpPr>
        <p:spPr>
          <a:xfrm>
            <a:off x="1229409" y="5499114"/>
            <a:ext cx="1779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fib_rules_lookup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067AC8B-2F27-8F2B-C680-6BE7C7A6A2A3}"/>
              </a:ext>
            </a:extLst>
          </p:cNvPr>
          <p:cNvSpPr txBox="1"/>
          <p:nvPr/>
        </p:nvSpPr>
        <p:spPr>
          <a:xfrm>
            <a:off x="1420621" y="5796452"/>
            <a:ext cx="343697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list_for_each_entry_rcu</a:t>
            </a:r>
            <a:r>
              <a:rPr lang="en-US" sz="1200" dirty="0"/>
              <a:t>(rule, &amp;ops-&gt;</a:t>
            </a:r>
            <a:r>
              <a:rPr lang="en-US" sz="1200" b="1" dirty="0" err="1"/>
              <a:t>rules_list</a:t>
            </a:r>
            <a:r>
              <a:rPr lang="en-US" sz="1200" dirty="0"/>
              <a:t>, list) {</a:t>
            </a:r>
          </a:p>
          <a:p>
            <a:r>
              <a:rPr lang="en-US" sz="1200" dirty="0"/>
              <a:t>            if (!</a:t>
            </a:r>
            <a:r>
              <a:rPr lang="en-US" sz="1200" dirty="0" err="1"/>
              <a:t>fib_rule_match</a:t>
            </a:r>
            <a:r>
              <a:rPr lang="en-US" sz="1200" dirty="0"/>
              <a:t>(rule, ops, </a:t>
            </a:r>
            <a:r>
              <a:rPr lang="en-US" sz="1200" dirty="0" err="1"/>
              <a:t>fl</a:t>
            </a:r>
            <a:r>
              <a:rPr lang="en-US" sz="1200" dirty="0"/>
              <a:t>, flags, </a:t>
            </a:r>
            <a:r>
              <a:rPr lang="en-US" sz="1200" dirty="0" err="1"/>
              <a:t>arg</a:t>
            </a:r>
            <a:r>
              <a:rPr lang="en-US" sz="1200" dirty="0"/>
              <a:t>))</a:t>
            </a:r>
          </a:p>
          <a:p>
            <a:r>
              <a:rPr lang="en-US" sz="1200" dirty="0"/>
              <a:t>                        continue;</a:t>
            </a:r>
          </a:p>
          <a:p>
            <a:r>
              <a:rPr lang="en-US" sz="1200" dirty="0"/>
              <a:t>	…</a:t>
            </a:r>
          </a:p>
          <a:p>
            <a:r>
              <a:rPr lang="en-US" sz="1200" dirty="0"/>
              <a:t>        }</a:t>
            </a:r>
            <a:endParaRPr lang="en-CN" sz="1200" dirty="0"/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568D3040-3339-DFA3-541D-04D8CE8B2DE7}"/>
              </a:ext>
            </a:extLst>
          </p:cNvPr>
          <p:cNvCxnSpPr>
            <a:cxnSpLocks/>
            <a:stCxn id="169" idx="2"/>
            <a:endCxn id="237" idx="0"/>
          </p:cNvCxnSpPr>
          <p:nvPr/>
        </p:nvCxnSpPr>
        <p:spPr>
          <a:xfrm rot="5400000">
            <a:off x="5051703" y="1243599"/>
            <a:ext cx="1322746" cy="718828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A5209C-C0C8-CB28-FF05-995675A98F02}"/>
              </a:ext>
            </a:extLst>
          </p:cNvPr>
          <p:cNvSpPr txBox="1"/>
          <p:nvPr/>
        </p:nvSpPr>
        <p:spPr>
          <a:xfrm>
            <a:off x="4601953" y="6055189"/>
            <a:ext cx="1253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fib_rule_match</a:t>
            </a:r>
            <a:endParaRPr lang="en-US" sz="1200" b="1" dirty="0"/>
          </a:p>
          <a:p>
            <a:r>
              <a:rPr lang="en-CN" sz="1200" dirty="0"/>
              <a:t>FR_ACT_GOTO</a:t>
            </a:r>
          </a:p>
          <a:p>
            <a:r>
              <a:rPr lang="en-CN" sz="1200" dirty="0"/>
              <a:t>FR_ACT_NOP</a:t>
            </a:r>
          </a:p>
          <a:p>
            <a:r>
              <a:rPr lang="en-US" sz="1200" b="1" dirty="0"/>
              <a:t>fib4_rule_action</a:t>
            </a:r>
            <a:endParaRPr lang="en-CN" sz="1200" b="1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A96CABF-C9F6-7721-FC19-E713E757269F}"/>
              </a:ext>
            </a:extLst>
          </p:cNvPr>
          <p:cNvCxnSpPr>
            <a:cxnSpLocks/>
            <a:endCxn id="70" idx="1"/>
          </p:cNvCxnSpPr>
          <p:nvPr/>
        </p:nvCxnSpPr>
        <p:spPr>
          <a:xfrm rot="5400000" flipH="1" flipV="1">
            <a:off x="5352579" y="5837109"/>
            <a:ext cx="1252862" cy="49398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32D06FF-9137-56E2-5205-8EBCB734D711}"/>
              </a:ext>
            </a:extLst>
          </p:cNvPr>
          <p:cNvSpPr txBox="1"/>
          <p:nvPr/>
        </p:nvSpPr>
        <p:spPr>
          <a:xfrm>
            <a:off x="6328096" y="5639616"/>
            <a:ext cx="3444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N" sz="1200" dirty="0"/>
              <a:t> switch (rule-&gt;action) {</a:t>
            </a:r>
          </a:p>
          <a:p>
            <a:r>
              <a:rPr lang="en-CN" sz="1200" dirty="0"/>
              <a:t>        case FR_ACT_TO_TBL:</a:t>
            </a:r>
          </a:p>
          <a:p>
            <a:r>
              <a:rPr lang="en-CN" sz="1200" dirty="0"/>
              <a:t>…</a:t>
            </a:r>
          </a:p>
          <a:p>
            <a:r>
              <a:rPr lang="en-CN" sz="1200" dirty="0"/>
              <a:t>tb_id = fib_rule_get_table(rule, arg);</a:t>
            </a:r>
          </a:p>
          <a:p>
            <a:r>
              <a:rPr lang="en-CN" sz="1200" dirty="0"/>
              <a:t>        tbl = fib_get_table(rule-&gt;fr_net, tb_id);</a:t>
            </a:r>
          </a:p>
          <a:p>
            <a:endParaRPr lang="en-CN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F4BE3F-5534-4767-0532-E6C5E5B5E0E3}"/>
              </a:ext>
            </a:extLst>
          </p:cNvPr>
          <p:cNvSpPr txBox="1"/>
          <p:nvPr/>
        </p:nvSpPr>
        <p:spPr>
          <a:xfrm>
            <a:off x="6226001" y="5273002"/>
            <a:ext cx="1845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fib4_rule_action</a:t>
            </a: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FE8FA8DE-A77D-F104-1D55-4E1764A5ED1C}"/>
              </a:ext>
            </a:extLst>
          </p:cNvPr>
          <p:cNvCxnSpPr>
            <a:cxnSpLocks/>
            <a:stCxn id="90" idx="3"/>
            <a:endCxn id="208" idx="2"/>
          </p:cNvCxnSpPr>
          <p:nvPr/>
        </p:nvCxnSpPr>
        <p:spPr>
          <a:xfrm flipV="1">
            <a:off x="9077639" y="5767319"/>
            <a:ext cx="2149067" cy="94321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04F5016-27D1-155E-ABEA-096129E42C40}"/>
              </a:ext>
            </a:extLst>
          </p:cNvPr>
          <p:cNvSpPr txBox="1"/>
          <p:nvPr/>
        </p:nvSpPr>
        <p:spPr>
          <a:xfrm>
            <a:off x="6985086" y="6572030"/>
            <a:ext cx="20925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 err = </a:t>
            </a:r>
            <a:r>
              <a:rPr lang="en-CN" sz="1200" b="1" dirty="0">
                <a:solidFill>
                  <a:srgbClr val="FF0000"/>
                </a:solidFill>
              </a:rPr>
              <a:t>fib_table_lookup</a:t>
            </a:r>
            <a:r>
              <a:rPr lang="en-CN" sz="1200" dirty="0"/>
              <a:t>(tbl, ..)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48D131-0981-292D-98BE-D1263BD87CC0}"/>
              </a:ext>
            </a:extLst>
          </p:cNvPr>
          <p:cNvCxnSpPr>
            <a:cxnSpLocks/>
          </p:cNvCxnSpPr>
          <p:nvPr/>
        </p:nvCxnSpPr>
        <p:spPr>
          <a:xfrm flipV="1">
            <a:off x="2623139" y="6242961"/>
            <a:ext cx="2086647" cy="3290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EC64A88-D56A-E3D0-1CE8-A98E274D39D0}"/>
              </a:ext>
            </a:extLst>
          </p:cNvPr>
          <p:cNvSpPr txBox="1"/>
          <p:nvPr/>
        </p:nvSpPr>
        <p:spPr>
          <a:xfrm>
            <a:off x="4267070" y="4629687"/>
            <a:ext cx="1845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__fib_lookup</a:t>
            </a:r>
          </a:p>
        </p:txBody>
      </p:sp>
    </p:spTree>
    <p:extLst>
      <p:ext uri="{BB962C8B-B14F-4D97-AF65-F5344CB8AC3E}">
        <p14:creationId xmlns:p14="http://schemas.microsoft.com/office/powerpoint/2010/main" val="413654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F32D06FF-9137-56E2-5205-8EBCB734D711}"/>
              </a:ext>
            </a:extLst>
          </p:cNvPr>
          <p:cNvSpPr txBox="1"/>
          <p:nvPr/>
        </p:nvSpPr>
        <p:spPr>
          <a:xfrm>
            <a:off x="972321" y="3844485"/>
            <a:ext cx="4725442" cy="2641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ip</a:t>
            </a:r>
            <a:r>
              <a:rPr lang="en-US" dirty="0"/>
              <a:t> rule show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85157-4FF3-98BE-B3BA-40C4BAA7987F}"/>
              </a:ext>
            </a:extLst>
          </p:cNvPr>
          <p:cNvSpPr txBox="1"/>
          <p:nvPr/>
        </p:nvSpPr>
        <p:spPr>
          <a:xfrm>
            <a:off x="6709606" y="6064239"/>
            <a:ext cx="39769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# </a:t>
            </a:r>
            <a:r>
              <a:rPr lang="en-US" sz="1800" dirty="0" err="1"/>
              <a:t>ip</a:t>
            </a:r>
            <a:r>
              <a:rPr lang="en-US" sz="1800" dirty="0"/>
              <a:t> r show table 10000</a:t>
            </a:r>
          </a:p>
          <a:p>
            <a:r>
              <a:rPr lang="en-US" sz="1800" dirty="0"/>
              <a:t>default via 192.168.100.1 dev veth0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76AF-D42D-F357-52E4-F8D444B0D4A1}"/>
              </a:ext>
            </a:extLst>
          </p:cNvPr>
          <p:cNvSpPr txBox="1"/>
          <p:nvPr/>
        </p:nvSpPr>
        <p:spPr>
          <a:xfrm>
            <a:off x="6709606" y="4635554"/>
            <a:ext cx="39769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# </a:t>
            </a:r>
            <a:r>
              <a:rPr lang="en-US" sz="1800" dirty="0" err="1"/>
              <a:t>ip</a:t>
            </a:r>
            <a:r>
              <a:rPr lang="en-US" sz="1800" dirty="0"/>
              <a:t> r show table 20000</a:t>
            </a:r>
          </a:p>
          <a:p>
            <a:r>
              <a:rPr lang="en-US" sz="1800" dirty="0"/>
              <a:t>default via 192.168.122.200 dev enp1s0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2BC79-7E4A-4619-6C43-11213A055ADF}"/>
              </a:ext>
            </a:extLst>
          </p:cNvPr>
          <p:cNvSpPr txBox="1"/>
          <p:nvPr/>
        </p:nvSpPr>
        <p:spPr>
          <a:xfrm>
            <a:off x="803718" y="3476298"/>
            <a:ext cx="109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CN" b="1" dirty="0"/>
              <a:t>ules</a:t>
            </a:r>
            <a:r>
              <a:rPr lang="en-US" b="1" dirty="0"/>
              <a:t>_list</a:t>
            </a:r>
            <a:endParaRPr lang="en-C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CC332-34D6-5727-6474-58A541AE9A13}"/>
              </a:ext>
            </a:extLst>
          </p:cNvPr>
          <p:cNvSpPr txBox="1"/>
          <p:nvPr/>
        </p:nvSpPr>
        <p:spPr>
          <a:xfrm>
            <a:off x="6709606" y="4287198"/>
            <a:ext cx="131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CN" b="1" dirty="0"/>
              <a:t>able 20000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8E8F6A-66D7-EA93-8E7C-3EE5FE48C9E1}"/>
              </a:ext>
            </a:extLst>
          </p:cNvPr>
          <p:cNvSpPr txBox="1"/>
          <p:nvPr/>
        </p:nvSpPr>
        <p:spPr>
          <a:xfrm>
            <a:off x="6709606" y="5733082"/>
            <a:ext cx="1970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</a:t>
            </a:r>
            <a:r>
              <a:rPr lang="en-CN" b="1" dirty="0"/>
              <a:t>able 10000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094BBA-C2FC-D315-86C7-82330F08C3AD}"/>
              </a:ext>
            </a:extLst>
          </p:cNvPr>
          <p:cNvSpPr txBox="1"/>
          <p:nvPr/>
        </p:nvSpPr>
        <p:spPr>
          <a:xfrm>
            <a:off x="972321" y="5327522"/>
            <a:ext cx="3888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32765:	from 1.1.1.1/24 lookup 10000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E8B2C5-371B-BDF0-4B60-14FE00C5A0D2}"/>
              </a:ext>
            </a:extLst>
          </p:cNvPr>
          <p:cNvSpPr txBox="1"/>
          <p:nvPr/>
        </p:nvSpPr>
        <p:spPr>
          <a:xfrm>
            <a:off x="972321" y="4928374"/>
            <a:ext cx="3888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32764:	from 2.1.1.1/24 lookup 20000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8BD17-F5AD-6AE0-C7A8-6C94421B9564}"/>
              </a:ext>
            </a:extLst>
          </p:cNvPr>
          <p:cNvSpPr txBox="1"/>
          <p:nvPr/>
        </p:nvSpPr>
        <p:spPr>
          <a:xfrm>
            <a:off x="972321" y="4529226"/>
            <a:ext cx="4392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32763:	from all sport 100-1000 </a:t>
            </a:r>
            <a:r>
              <a:rPr lang="en-US" dirty="0" err="1"/>
              <a:t>goto</a:t>
            </a:r>
            <a:r>
              <a:rPr lang="en-US" dirty="0"/>
              <a:t> 32766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B772C3-46DA-C618-A135-1D05C0998A3B}"/>
              </a:ext>
            </a:extLst>
          </p:cNvPr>
          <p:cNvSpPr txBox="1"/>
          <p:nvPr/>
        </p:nvSpPr>
        <p:spPr>
          <a:xfrm>
            <a:off x="972321" y="5726670"/>
            <a:ext cx="306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32766:	from all lookup main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47D685-D346-05F7-4248-C4D4F0EC19C7}"/>
              </a:ext>
            </a:extLst>
          </p:cNvPr>
          <p:cNvSpPr txBox="1"/>
          <p:nvPr/>
        </p:nvSpPr>
        <p:spPr>
          <a:xfrm>
            <a:off x="972321" y="6125816"/>
            <a:ext cx="450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32767:	from all lookup default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CBF791-3D0B-0139-07B1-968388E93736}"/>
              </a:ext>
            </a:extLst>
          </p:cNvPr>
          <p:cNvSpPr txBox="1"/>
          <p:nvPr/>
        </p:nvSpPr>
        <p:spPr>
          <a:xfrm>
            <a:off x="972321" y="4130078"/>
            <a:ext cx="4500000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0:	from all lookup local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E1C09BEA-CF0B-2FBD-CFCC-12DECF23602F}"/>
              </a:ext>
            </a:extLst>
          </p:cNvPr>
          <p:cNvCxnSpPr>
            <a:cxnSpLocks/>
            <a:stCxn id="49" idx="3"/>
            <a:endCxn id="51" idx="3"/>
          </p:cNvCxnSpPr>
          <p:nvPr/>
        </p:nvCxnSpPr>
        <p:spPr>
          <a:xfrm flipH="1">
            <a:off x="4032321" y="4709226"/>
            <a:ext cx="1332000" cy="1197444"/>
          </a:xfrm>
          <a:prstGeom prst="curvedConnector3">
            <a:avLst>
              <a:gd name="adj1" fmla="val -17162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305401-4F2E-8428-1E1D-3BDEA5E10DB1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 flipV="1">
            <a:off x="4860321" y="4471864"/>
            <a:ext cx="1849285" cy="636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67C907-A19C-2046-5D30-618632E6B3EF}"/>
              </a:ext>
            </a:extLst>
          </p:cNvPr>
          <p:cNvCxnSpPr>
            <a:cxnSpLocks/>
            <a:stCxn id="37" idx="3"/>
            <a:endCxn id="20" idx="1"/>
          </p:cNvCxnSpPr>
          <p:nvPr/>
        </p:nvCxnSpPr>
        <p:spPr>
          <a:xfrm>
            <a:off x="4860321" y="5507522"/>
            <a:ext cx="1849285" cy="410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92B179C-C1D9-2AE8-59F5-5986C9CF5C09}"/>
              </a:ext>
            </a:extLst>
          </p:cNvPr>
          <p:cNvSpPr txBox="1"/>
          <p:nvPr/>
        </p:nvSpPr>
        <p:spPr>
          <a:xfrm>
            <a:off x="513826" y="247148"/>
            <a:ext cx="39769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 struct net {</a:t>
            </a:r>
          </a:p>
          <a:p>
            <a:r>
              <a:rPr lang="en-US" dirty="0"/>
              <a:t>…</a:t>
            </a:r>
            <a:endParaRPr lang="en-US" sz="1800" dirty="0"/>
          </a:p>
          <a:p>
            <a:r>
              <a:rPr lang="en-US" sz="1800" dirty="0"/>
              <a:t>         struct netns_ipv4       ipv4;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9E72CF-AD0F-8976-FEC4-A6E4F040FFE6}"/>
              </a:ext>
            </a:extLst>
          </p:cNvPr>
          <p:cNvSpPr txBox="1"/>
          <p:nvPr/>
        </p:nvSpPr>
        <p:spPr>
          <a:xfrm>
            <a:off x="972321" y="1512264"/>
            <a:ext cx="43097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 struct netns_ipv4 {</a:t>
            </a:r>
          </a:p>
          <a:p>
            <a:r>
              <a:rPr lang="en-US" dirty="0"/>
              <a:t>…</a:t>
            </a:r>
          </a:p>
          <a:p>
            <a:r>
              <a:rPr lang="en-US" sz="1800" dirty="0"/>
              <a:t>         struct </a:t>
            </a:r>
            <a:r>
              <a:rPr lang="en-US" sz="1800" dirty="0" err="1"/>
              <a:t>fib_rules_ops</a:t>
            </a:r>
            <a:r>
              <a:rPr lang="en-US" sz="1800" dirty="0"/>
              <a:t>    *</a:t>
            </a:r>
            <a:r>
              <a:rPr lang="en-US" sz="1800" dirty="0" err="1"/>
              <a:t>rules_ops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 struct </a:t>
            </a:r>
            <a:r>
              <a:rPr lang="en-US" sz="1800" dirty="0" err="1"/>
              <a:t>fib_table</a:t>
            </a:r>
            <a:r>
              <a:rPr lang="en-US" sz="1800" dirty="0"/>
              <a:t> __</a:t>
            </a:r>
            <a:r>
              <a:rPr lang="en-US" sz="1800" dirty="0" err="1"/>
              <a:t>rcu</a:t>
            </a:r>
            <a:r>
              <a:rPr lang="en-US" sz="1800" dirty="0"/>
              <a:t>  *</a:t>
            </a:r>
            <a:r>
              <a:rPr lang="en-US" sz="1800" dirty="0" err="1"/>
              <a:t>fib_main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 struct </a:t>
            </a:r>
            <a:r>
              <a:rPr lang="en-US" sz="1800" dirty="0" err="1"/>
              <a:t>fib_table</a:t>
            </a:r>
            <a:r>
              <a:rPr lang="en-US" sz="1800" dirty="0"/>
              <a:t> __</a:t>
            </a:r>
            <a:r>
              <a:rPr lang="en-US" sz="1800" dirty="0" err="1"/>
              <a:t>rcu</a:t>
            </a:r>
            <a:r>
              <a:rPr lang="en-US" sz="1800" dirty="0"/>
              <a:t>  *</a:t>
            </a:r>
            <a:r>
              <a:rPr lang="en-US" sz="1800" dirty="0" err="1"/>
              <a:t>fib_default</a:t>
            </a:r>
            <a:r>
              <a:rPr lang="en-US" sz="1800" dirty="0"/>
              <a:t>;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DBE5EA-F1C4-D520-3F2C-BC006E6CDAB2}"/>
              </a:ext>
            </a:extLst>
          </p:cNvPr>
          <p:cNvSpPr txBox="1"/>
          <p:nvPr/>
        </p:nvSpPr>
        <p:spPr>
          <a:xfrm>
            <a:off x="6709606" y="75178"/>
            <a:ext cx="43097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fib_rules_ops</a:t>
            </a:r>
            <a:r>
              <a:rPr lang="en-US" dirty="0"/>
              <a:t> {</a:t>
            </a:r>
          </a:p>
          <a:p>
            <a:r>
              <a:rPr lang="en-US" dirty="0"/>
              <a:t>         int                     family;</a:t>
            </a:r>
          </a:p>
          <a:p>
            <a:r>
              <a:rPr lang="en-US" dirty="0"/>
              <a:t>         struct </a:t>
            </a:r>
            <a:r>
              <a:rPr lang="en-US" dirty="0" err="1"/>
              <a:t>list_head</a:t>
            </a:r>
            <a:r>
              <a:rPr lang="en-US" dirty="0"/>
              <a:t>        list;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        struct </a:t>
            </a:r>
            <a:r>
              <a:rPr lang="en-US" dirty="0" err="1"/>
              <a:t>list_head</a:t>
            </a:r>
            <a:r>
              <a:rPr lang="en-US" dirty="0"/>
              <a:t>        </a:t>
            </a:r>
            <a:r>
              <a:rPr lang="en-US" dirty="0" err="1"/>
              <a:t>rules_list</a:t>
            </a:r>
            <a:r>
              <a:rPr lang="en-US" dirty="0"/>
              <a:t>;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03E02B13-1EB7-4DEF-DD3D-915E0D51A731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 rot="16200000" flipH="1">
            <a:off x="2643869" y="1028929"/>
            <a:ext cx="341786" cy="6248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1060A7CD-D0D0-2142-FA80-77B8C77A3CEE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4664402" y="813842"/>
            <a:ext cx="2045204" cy="147732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3A219116-4BB0-1853-461C-DE73E793CB38}"/>
              </a:ext>
            </a:extLst>
          </p:cNvPr>
          <p:cNvCxnSpPr>
            <a:cxnSpLocks/>
            <a:stCxn id="102" idx="2"/>
            <a:endCxn id="15" idx="3"/>
          </p:cNvCxnSpPr>
          <p:nvPr/>
        </p:nvCxnSpPr>
        <p:spPr>
          <a:xfrm rot="5400000">
            <a:off x="4328583" y="-874942"/>
            <a:ext cx="2108458" cy="6963355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936BACA-262C-EAB6-7A5D-BED5EE772AA2}"/>
              </a:ext>
            </a:extLst>
          </p:cNvPr>
          <p:cNvSpPr txBox="1"/>
          <p:nvPr/>
        </p:nvSpPr>
        <p:spPr>
          <a:xfrm>
            <a:off x="7159628" y="1742172"/>
            <a:ext cx="304009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N" dirty="0"/>
              <a:t> struct fib_rule {</a:t>
            </a:r>
          </a:p>
          <a:p>
            <a:r>
              <a:rPr lang="en-CN" dirty="0"/>
              <a:t>         struct list_head        list;</a:t>
            </a:r>
          </a:p>
          <a:p>
            <a:r>
              <a:rPr lang="en-CN" dirty="0"/>
              <a:t>...</a:t>
            </a:r>
          </a:p>
          <a:p>
            <a:r>
              <a:rPr lang="en-CN" dirty="0"/>
              <a:t>         u32                     table;</a:t>
            </a:r>
          </a:p>
          <a:p>
            <a:r>
              <a:rPr lang="en-CN" dirty="0"/>
              <a:t>         u8                      action;</a:t>
            </a:r>
          </a:p>
          <a:p>
            <a:r>
              <a:rPr lang="en-CN" dirty="0"/>
              <a:t>...</a:t>
            </a:r>
          </a:p>
          <a:p>
            <a:r>
              <a:rPr lang="en-CN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299946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F32D06FF-9137-56E2-5205-8EBCB734D711}"/>
              </a:ext>
            </a:extLst>
          </p:cNvPr>
          <p:cNvSpPr txBox="1"/>
          <p:nvPr/>
        </p:nvSpPr>
        <p:spPr>
          <a:xfrm>
            <a:off x="803717" y="4523649"/>
            <a:ext cx="381965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ip</a:t>
            </a:r>
            <a:r>
              <a:rPr lang="en-US" dirty="0"/>
              <a:t> rule show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85157-4FF3-98BE-B3BA-40C4BAA7987F}"/>
              </a:ext>
            </a:extLst>
          </p:cNvPr>
          <p:cNvSpPr txBox="1"/>
          <p:nvPr/>
        </p:nvSpPr>
        <p:spPr>
          <a:xfrm>
            <a:off x="6709606" y="6210157"/>
            <a:ext cx="39769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# </a:t>
            </a:r>
            <a:r>
              <a:rPr lang="en-US" sz="1200" dirty="0" err="1"/>
              <a:t>ip</a:t>
            </a:r>
            <a:r>
              <a:rPr lang="en-US" sz="1200" dirty="0"/>
              <a:t> r show table 10000</a:t>
            </a:r>
          </a:p>
          <a:p>
            <a:r>
              <a:rPr lang="en-US" sz="1200" dirty="0"/>
              <a:t>default via 192.168.100.1 dev veth0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76AF-D42D-F357-52E4-F8D444B0D4A1}"/>
              </a:ext>
            </a:extLst>
          </p:cNvPr>
          <p:cNvSpPr txBox="1"/>
          <p:nvPr/>
        </p:nvSpPr>
        <p:spPr>
          <a:xfrm>
            <a:off x="6709606" y="5297548"/>
            <a:ext cx="39769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# </a:t>
            </a:r>
            <a:r>
              <a:rPr lang="en-US" sz="1200" dirty="0" err="1"/>
              <a:t>ip</a:t>
            </a:r>
            <a:r>
              <a:rPr lang="en-US" sz="1200" dirty="0"/>
              <a:t> r show table 20000</a:t>
            </a:r>
          </a:p>
          <a:p>
            <a:r>
              <a:rPr lang="en-US" sz="1200" dirty="0"/>
              <a:t>default via 192.168.122.200 dev enp1s0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2BC79-7E4A-4619-6C43-11213A055ADF}"/>
              </a:ext>
            </a:extLst>
          </p:cNvPr>
          <p:cNvSpPr txBox="1"/>
          <p:nvPr/>
        </p:nvSpPr>
        <p:spPr>
          <a:xfrm>
            <a:off x="803717" y="4233040"/>
            <a:ext cx="796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</a:t>
            </a:r>
            <a:r>
              <a:rPr lang="en-CN" sz="1200" b="1" dirty="0"/>
              <a:t>ules</a:t>
            </a:r>
            <a:r>
              <a:rPr lang="en-US" sz="1200" b="1" dirty="0"/>
              <a:t>_list</a:t>
            </a:r>
            <a:endParaRPr lang="en-CN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CC332-34D6-5727-6474-58A541AE9A13}"/>
              </a:ext>
            </a:extLst>
          </p:cNvPr>
          <p:cNvSpPr txBox="1"/>
          <p:nvPr/>
        </p:nvSpPr>
        <p:spPr>
          <a:xfrm>
            <a:off x="6709606" y="4949192"/>
            <a:ext cx="952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</a:t>
            </a:r>
            <a:r>
              <a:rPr lang="en-CN" sz="1200" b="1" dirty="0"/>
              <a:t>able 20000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8E8F6A-66D7-EA93-8E7C-3EE5FE48C9E1}"/>
              </a:ext>
            </a:extLst>
          </p:cNvPr>
          <p:cNvSpPr txBox="1"/>
          <p:nvPr/>
        </p:nvSpPr>
        <p:spPr>
          <a:xfrm>
            <a:off x="6709606" y="5879000"/>
            <a:ext cx="19700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</a:t>
            </a:r>
            <a:r>
              <a:rPr lang="en-CN" sz="1200" b="1" dirty="0"/>
              <a:t>able 10000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094BBA-C2FC-D315-86C7-82330F08C3AD}"/>
              </a:ext>
            </a:extLst>
          </p:cNvPr>
          <p:cNvSpPr txBox="1"/>
          <p:nvPr/>
        </p:nvSpPr>
        <p:spPr>
          <a:xfrm>
            <a:off x="972320" y="5678305"/>
            <a:ext cx="298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32765:	from 1.1.1.1/24 lookup 10000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E8B2C5-371B-BDF0-4B60-14FE00C5A0D2}"/>
              </a:ext>
            </a:extLst>
          </p:cNvPr>
          <p:cNvSpPr txBox="1"/>
          <p:nvPr/>
        </p:nvSpPr>
        <p:spPr>
          <a:xfrm>
            <a:off x="972321" y="5423452"/>
            <a:ext cx="298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32764:	from 2.1.1.1/24 lookup 20000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88BD17-F5AD-6AE0-C7A8-6C94421B9564}"/>
              </a:ext>
            </a:extLst>
          </p:cNvPr>
          <p:cNvSpPr txBox="1"/>
          <p:nvPr/>
        </p:nvSpPr>
        <p:spPr>
          <a:xfrm>
            <a:off x="972322" y="5168599"/>
            <a:ext cx="3369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32763:	from all sport 100-1000 </a:t>
            </a:r>
            <a:r>
              <a:rPr lang="en-US" sz="1200" dirty="0" err="1"/>
              <a:t>goto</a:t>
            </a:r>
            <a:r>
              <a:rPr lang="en-US" sz="1200" dirty="0"/>
              <a:t> 32766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B772C3-46DA-C618-A135-1D05C0998A3B}"/>
              </a:ext>
            </a:extLst>
          </p:cNvPr>
          <p:cNvSpPr txBox="1"/>
          <p:nvPr/>
        </p:nvSpPr>
        <p:spPr>
          <a:xfrm>
            <a:off x="972322" y="5933158"/>
            <a:ext cx="26030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32766:	from all lookup </a:t>
            </a:r>
            <a:r>
              <a:rPr lang="en-US" sz="1200" b="1" dirty="0">
                <a:solidFill>
                  <a:srgbClr val="FF0000"/>
                </a:solidFill>
              </a:rPr>
              <a:t>main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47D685-D346-05F7-4248-C4D4F0EC19C7}"/>
              </a:ext>
            </a:extLst>
          </p:cNvPr>
          <p:cNvSpPr txBox="1"/>
          <p:nvPr/>
        </p:nvSpPr>
        <p:spPr>
          <a:xfrm>
            <a:off x="972321" y="6188013"/>
            <a:ext cx="2603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32767:	from all lookup default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CBF791-3D0B-0139-07B1-968388E93736}"/>
              </a:ext>
            </a:extLst>
          </p:cNvPr>
          <p:cNvSpPr txBox="1"/>
          <p:nvPr/>
        </p:nvSpPr>
        <p:spPr>
          <a:xfrm>
            <a:off x="972321" y="4913746"/>
            <a:ext cx="33697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:	from all lookup </a:t>
            </a:r>
            <a:r>
              <a:rPr lang="en-US" sz="1200" b="1" dirty="0">
                <a:solidFill>
                  <a:srgbClr val="FF0000"/>
                </a:solidFill>
              </a:rPr>
              <a:t>local</a:t>
            </a:r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E1C09BEA-CF0B-2FBD-CFCC-12DECF23602F}"/>
              </a:ext>
            </a:extLst>
          </p:cNvPr>
          <p:cNvCxnSpPr>
            <a:cxnSpLocks/>
            <a:stCxn id="49" idx="3"/>
            <a:endCxn id="51" idx="3"/>
          </p:cNvCxnSpPr>
          <p:nvPr/>
        </p:nvCxnSpPr>
        <p:spPr>
          <a:xfrm flipH="1">
            <a:off x="3575407" y="5307099"/>
            <a:ext cx="766667" cy="764559"/>
          </a:xfrm>
          <a:prstGeom prst="curvedConnector3">
            <a:avLst>
              <a:gd name="adj1" fmla="val -29817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305401-4F2E-8428-1E1D-3BDEA5E10DB1}"/>
              </a:ext>
            </a:extLst>
          </p:cNvPr>
          <p:cNvCxnSpPr>
            <a:cxnSpLocks/>
            <a:stCxn id="47" idx="3"/>
            <a:endCxn id="17" idx="1"/>
          </p:cNvCxnSpPr>
          <p:nvPr/>
        </p:nvCxnSpPr>
        <p:spPr>
          <a:xfrm flipV="1">
            <a:off x="3960321" y="5087692"/>
            <a:ext cx="2749285" cy="47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67C907-A19C-2046-5D30-618632E6B3EF}"/>
              </a:ext>
            </a:extLst>
          </p:cNvPr>
          <p:cNvCxnSpPr>
            <a:cxnSpLocks/>
            <a:stCxn id="37" idx="3"/>
            <a:endCxn id="20" idx="1"/>
          </p:cNvCxnSpPr>
          <p:nvPr/>
        </p:nvCxnSpPr>
        <p:spPr>
          <a:xfrm>
            <a:off x="3960320" y="5816805"/>
            <a:ext cx="2749286" cy="200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92B179C-C1D9-2AE8-59F5-5986C9CF5C09}"/>
              </a:ext>
            </a:extLst>
          </p:cNvPr>
          <p:cNvSpPr txBox="1"/>
          <p:nvPr/>
        </p:nvSpPr>
        <p:spPr>
          <a:xfrm>
            <a:off x="513826" y="247148"/>
            <a:ext cx="3976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 struct net {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latin typeface="inherit"/>
              </a:rPr>
              <a:t>         </a:t>
            </a:r>
            <a:r>
              <a:rPr lang="en-US" dirty="0">
                <a:effectLst/>
                <a:latin typeface="inherit"/>
              </a:rPr>
              <a:t>struct </a:t>
            </a:r>
            <a:r>
              <a:rPr lang="en-US" dirty="0" err="1">
                <a:effectLst/>
                <a:latin typeface="inherit"/>
              </a:rPr>
              <a:t>list_head</a:t>
            </a:r>
            <a:r>
              <a:rPr lang="en-US" dirty="0">
                <a:effectLst/>
                <a:latin typeface="inherit"/>
              </a:rPr>
              <a:t> </a:t>
            </a:r>
            <a:r>
              <a:rPr lang="en-US" dirty="0" err="1">
                <a:effectLst/>
                <a:latin typeface="inherit"/>
              </a:rPr>
              <a:t>rules_ops</a:t>
            </a:r>
            <a:r>
              <a:rPr lang="en-US" dirty="0">
                <a:effectLst/>
                <a:latin typeface="inherit"/>
              </a:rPr>
              <a:t>;</a:t>
            </a:r>
            <a:endParaRPr lang="en-US" sz="1800" dirty="0"/>
          </a:p>
          <a:p>
            <a:r>
              <a:rPr lang="en-US" sz="1800" dirty="0"/>
              <a:t>         struct netns_ipv4       ipv4;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9E72CF-AD0F-8976-FEC4-A6E4F040FFE6}"/>
              </a:ext>
            </a:extLst>
          </p:cNvPr>
          <p:cNvSpPr txBox="1"/>
          <p:nvPr/>
        </p:nvSpPr>
        <p:spPr>
          <a:xfrm>
            <a:off x="890826" y="1994581"/>
            <a:ext cx="43097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 struct netns_ipv4 {</a:t>
            </a:r>
          </a:p>
          <a:p>
            <a:r>
              <a:rPr lang="en-US" dirty="0"/>
              <a:t>…</a:t>
            </a:r>
          </a:p>
          <a:p>
            <a:r>
              <a:rPr lang="en-US" sz="1800" dirty="0"/>
              <a:t>         struct </a:t>
            </a:r>
            <a:r>
              <a:rPr lang="en-US" sz="1800" dirty="0" err="1"/>
              <a:t>fib_rules_ops</a:t>
            </a:r>
            <a:r>
              <a:rPr lang="en-US" sz="1800" dirty="0"/>
              <a:t>    *</a:t>
            </a:r>
            <a:r>
              <a:rPr lang="en-US" sz="1800" dirty="0" err="1"/>
              <a:t>rules_ops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 struct </a:t>
            </a:r>
            <a:r>
              <a:rPr lang="en-US" sz="1800" dirty="0" err="1"/>
              <a:t>fib_table</a:t>
            </a:r>
            <a:r>
              <a:rPr lang="en-US" sz="1800" dirty="0"/>
              <a:t> __</a:t>
            </a:r>
            <a:r>
              <a:rPr lang="en-US" sz="1800" dirty="0" err="1"/>
              <a:t>rcu</a:t>
            </a:r>
            <a:r>
              <a:rPr lang="en-US" sz="1800" dirty="0"/>
              <a:t>  *</a:t>
            </a:r>
            <a:r>
              <a:rPr lang="en-US" sz="1800" dirty="0" err="1"/>
              <a:t>fib_main</a:t>
            </a:r>
            <a:r>
              <a:rPr lang="en-US" sz="1800" dirty="0"/>
              <a:t>;</a:t>
            </a:r>
          </a:p>
          <a:p>
            <a:r>
              <a:rPr lang="en-US" sz="1800" dirty="0"/>
              <a:t>         struct </a:t>
            </a:r>
            <a:r>
              <a:rPr lang="en-US" sz="1800" dirty="0" err="1"/>
              <a:t>fib_table</a:t>
            </a:r>
            <a:r>
              <a:rPr lang="en-US" sz="1800" dirty="0"/>
              <a:t> __</a:t>
            </a:r>
            <a:r>
              <a:rPr lang="en-US" sz="1800" dirty="0" err="1"/>
              <a:t>rcu</a:t>
            </a:r>
            <a:r>
              <a:rPr lang="en-US" sz="1800" dirty="0"/>
              <a:t>  *</a:t>
            </a:r>
            <a:r>
              <a:rPr lang="en-US" sz="1800" dirty="0" err="1"/>
              <a:t>fib_default</a:t>
            </a:r>
            <a:r>
              <a:rPr lang="en-US" sz="1800" dirty="0"/>
              <a:t>;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BDBE5EA-F1C4-D520-3F2C-BC006E6CDAB2}"/>
              </a:ext>
            </a:extLst>
          </p:cNvPr>
          <p:cNvSpPr txBox="1"/>
          <p:nvPr/>
        </p:nvSpPr>
        <p:spPr>
          <a:xfrm>
            <a:off x="6742792" y="909585"/>
            <a:ext cx="430976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struct </a:t>
            </a:r>
            <a:r>
              <a:rPr lang="en-US" dirty="0" err="1"/>
              <a:t>fib_rules_ops</a:t>
            </a:r>
            <a:r>
              <a:rPr lang="en-US" dirty="0"/>
              <a:t> {</a:t>
            </a:r>
          </a:p>
          <a:p>
            <a:r>
              <a:rPr lang="en-US" dirty="0"/>
              <a:t>         int                     family;</a:t>
            </a:r>
          </a:p>
          <a:p>
            <a:r>
              <a:rPr lang="en-US" dirty="0"/>
              <a:t>         struct </a:t>
            </a:r>
            <a:r>
              <a:rPr lang="en-US" dirty="0" err="1"/>
              <a:t>list_head</a:t>
            </a:r>
            <a:r>
              <a:rPr lang="en-US" dirty="0"/>
              <a:t>        list;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         struct </a:t>
            </a:r>
            <a:r>
              <a:rPr lang="en-US" dirty="0" err="1"/>
              <a:t>list_head</a:t>
            </a:r>
            <a:r>
              <a:rPr lang="en-US" dirty="0"/>
              <a:t>        </a:t>
            </a:r>
            <a:r>
              <a:rPr lang="en-US" dirty="0" err="1"/>
              <a:t>rules_list</a:t>
            </a:r>
            <a:r>
              <a:rPr lang="en-US" dirty="0"/>
              <a:t>;</a:t>
            </a:r>
          </a:p>
          <a:p>
            <a:r>
              <a:rPr lang="en-US" dirty="0"/>
              <a:t> 95         struct module     *owner;</a:t>
            </a:r>
          </a:p>
          <a:p>
            <a:r>
              <a:rPr lang="en-US" dirty="0"/>
              <a:t> 96         struct net             *</a:t>
            </a:r>
            <a:r>
              <a:rPr lang="en-US" dirty="0" err="1"/>
              <a:t>fro_net</a:t>
            </a:r>
            <a:r>
              <a:rPr lang="en-US" dirty="0"/>
              <a:t>;</a:t>
            </a:r>
          </a:p>
        </p:txBody>
      </p: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03E02B13-1EB7-4DEF-DD3D-915E0D51A731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2165985" y="1368877"/>
            <a:ext cx="879724" cy="62570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>
            <a:extLst>
              <a:ext uri="{FF2B5EF4-FFF2-40B4-BE49-F238E27FC236}">
                <a16:creationId xmlns:a16="http://schemas.microsoft.com/office/drawing/2014/main" id="{1060A7CD-D0D0-2142-FA80-77B8C77A3CEE}"/>
              </a:ext>
            </a:extLst>
          </p:cNvPr>
          <p:cNvCxnSpPr>
            <a:cxnSpLocks/>
          </p:cNvCxnSpPr>
          <p:nvPr/>
        </p:nvCxnSpPr>
        <p:spPr>
          <a:xfrm flipV="1">
            <a:off x="4516708" y="1119441"/>
            <a:ext cx="2226084" cy="161380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3A219116-4BB0-1853-461C-DE73E793CB38}"/>
              </a:ext>
            </a:extLst>
          </p:cNvPr>
          <p:cNvCxnSpPr>
            <a:cxnSpLocks/>
            <a:endCxn id="118" idx="3"/>
          </p:cNvCxnSpPr>
          <p:nvPr/>
        </p:nvCxnSpPr>
        <p:spPr>
          <a:xfrm rot="5400000">
            <a:off x="8818812" y="2708426"/>
            <a:ext cx="1679164" cy="71688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936BACA-262C-EAB6-7A5D-BED5EE772AA2}"/>
              </a:ext>
            </a:extLst>
          </p:cNvPr>
          <p:cNvSpPr txBox="1"/>
          <p:nvPr/>
        </p:nvSpPr>
        <p:spPr>
          <a:xfrm>
            <a:off x="7185634" y="3398619"/>
            <a:ext cx="21143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N" sz="1200" dirty="0"/>
              <a:t> struct fib_rule {</a:t>
            </a:r>
          </a:p>
          <a:p>
            <a:r>
              <a:rPr lang="en-CN" sz="1200" dirty="0"/>
              <a:t>         struct list_head        list;</a:t>
            </a:r>
          </a:p>
          <a:p>
            <a:r>
              <a:rPr lang="en-CN" sz="1200" dirty="0"/>
              <a:t>...</a:t>
            </a:r>
          </a:p>
          <a:p>
            <a:r>
              <a:rPr lang="en-CN" sz="1200" dirty="0"/>
              <a:t>         u32                     table;</a:t>
            </a:r>
          </a:p>
          <a:p>
            <a:r>
              <a:rPr lang="en-CN" sz="1200" dirty="0"/>
              <a:t>         u8                      action;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A5E33B0C-6D4D-00A5-285E-2915F6E9BF0B}"/>
              </a:ext>
            </a:extLst>
          </p:cNvPr>
          <p:cNvCxnSpPr>
            <a:cxnSpLocks/>
          </p:cNvCxnSpPr>
          <p:nvPr/>
        </p:nvCxnSpPr>
        <p:spPr>
          <a:xfrm rot="10800000">
            <a:off x="1699793" y="420153"/>
            <a:ext cx="5892213" cy="233880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05FAC6-212E-9138-4120-1ABD1B309169}"/>
              </a:ext>
            </a:extLst>
          </p:cNvPr>
          <p:cNvSpPr txBox="1"/>
          <p:nvPr/>
        </p:nvSpPr>
        <p:spPr>
          <a:xfrm>
            <a:off x="9447215" y="118360"/>
            <a:ext cx="279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fib4_rules_ops_template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08BB13-2213-A272-E2E5-DD3DCC8A0BDF}"/>
              </a:ext>
            </a:extLst>
          </p:cNvPr>
          <p:cNvCxnSpPr>
            <a:cxnSpLocks/>
            <a:stCxn id="9" idx="1"/>
            <a:endCxn id="102" idx="0"/>
          </p:cNvCxnSpPr>
          <p:nvPr/>
        </p:nvCxnSpPr>
        <p:spPr>
          <a:xfrm flipH="1">
            <a:off x="8897675" y="303026"/>
            <a:ext cx="549540" cy="6065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404B76-E09E-8B43-8609-6AF90780AD78}"/>
              </a:ext>
            </a:extLst>
          </p:cNvPr>
          <p:cNvSpPr txBox="1"/>
          <p:nvPr/>
        </p:nvSpPr>
        <p:spPr>
          <a:xfrm>
            <a:off x="8421558" y="522706"/>
            <a:ext cx="1428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200" dirty="0"/>
              <a:t>fib_rules_register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62AA55E6-4B0F-C35C-C2DD-8D25934119B2}"/>
              </a:ext>
            </a:extLst>
          </p:cNvPr>
          <p:cNvCxnSpPr>
            <a:cxnSpLocks/>
            <a:stCxn id="118" idx="1"/>
            <a:endCxn id="66" idx="0"/>
          </p:cNvCxnSpPr>
          <p:nvPr/>
        </p:nvCxnSpPr>
        <p:spPr>
          <a:xfrm rot="10800000" flipV="1">
            <a:off x="2713544" y="3906451"/>
            <a:ext cx="4472090" cy="61719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6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894</Words>
  <Application>Microsoft Macintosh PowerPoint</Application>
  <PresentationFormat>Widescreen</PresentationFormat>
  <Paragraphs>139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inherit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T169692</dc:creator>
  <cp:lastModifiedBy>T169692</cp:lastModifiedBy>
  <cp:revision>7</cp:revision>
  <dcterms:created xsi:type="dcterms:W3CDTF">2023-10-08T07:21:17Z</dcterms:created>
  <dcterms:modified xsi:type="dcterms:W3CDTF">2023-10-10T02:35:30Z</dcterms:modified>
</cp:coreProperties>
</file>