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1" name="Shape 1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508000" y="659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Line"/>
          <p:cNvSpPr/>
          <p:nvPr/>
        </p:nvSpPr>
        <p:spPr>
          <a:xfrm>
            <a:off x="508000" y="408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" name="Line"/>
          <p:cNvSpPr/>
          <p:nvPr/>
        </p:nvSpPr>
        <p:spPr>
          <a:xfrm flipV="1">
            <a:off x="7994302" y="45262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" name="Lorem Ipsum Dolor"/>
          <p:cNvSpPr txBox="1"/>
          <p:nvPr>
            <p:ph type="body" sz="quarter" idx="13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17" name="Title Text"/>
          <p:cNvSpPr txBox="1"/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18" name="Body Level One…"/>
          <p:cNvSpPr txBox="1"/>
          <p:nvPr>
            <p:ph type="body" sz="quarter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–Johnny Appleseed"/>
          <p:cNvSpPr txBox="1"/>
          <p:nvPr>
            <p:ph type="body" sz="quarter" idx="13"/>
          </p:nvPr>
        </p:nvSpPr>
        <p:spPr>
          <a:xfrm>
            <a:off x="533400" y="5969000"/>
            <a:ext cx="119380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i="1" sz="30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108" name="“Type a quote here.”"/>
          <p:cNvSpPr txBox="1"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" name="Line"/>
          <p:cNvSpPr/>
          <p:nvPr/>
        </p:nvSpPr>
        <p:spPr>
          <a:xfrm>
            <a:off x="508000" y="913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" name="Line"/>
          <p:cNvSpPr/>
          <p:nvPr/>
        </p:nvSpPr>
        <p:spPr>
          <a:xfrm>
            <a:off x="508000" y="662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" name="Line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" name="Lorem Ipsum Dolor"/>
          <p:cNvSpPr txBox="1"/>
          <p:nvPr>
            <p:ph type="body" sz="quarter" idx="13"/>
          </p:nvPr>
        </p:nvSpPr>
        <p:spPr>
          <a:xfrm>
            <a:off x="508000" y="60960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31" name="Image"/>
          <p:cNvSpPr/>
          <p:nvPr>
            <p:ph type="pic" idx="14"/>
          </p:nvPr>
        </p:nvSpPr>
        <p:spPr>
          <a:xfrm>
            <a:off x="596900" y="633461"/>
            <a:ext cx="11811000" cy="520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2" name="Title Text"/>
          <p:cNvSpPr txBox="1"/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33" name="Body Level One…"/>
          <p:cNvSpPr txBox="1"/>
          <p:nvPr>
            <p:ph type="body" sz="quarter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/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e"/>
          <p:cNvSpPr/>
          <p:nvPr/>
        </p:nvSpPr>
        <p:spPr>
          <a:xfrm>
            <a:off x="508000" y="4876800"/>
            <a:ext cx="56763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0" name="Line"/>
          <p:cNvSpPr/>
          <p:nvPr/>
        </p:nvSpPr>
        <p:spPr>
          <a:xfrm>
            <a:off x="508000" y="2768600"/>
            <a:ext cx="5676316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1" name="Lorem Ipsum Dolor"/>
          <p:cNvSpPr txBox="1"/>
          <p:nvPr>
            <p:ph type="body" sz="quarter" idx="13"/>
          </p:nvPr>
        </p:nvSpPr>
        <p:spPr>
          <a:xfrm>
            <a:off x="508000" y="2171700"/>
            <a:ext cx="5676900" cy="508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52" name="Image"/>
          <p:cNvSpPr/>
          <p:nvPr>
            <p:ph type="pic" sz="half" idx="14"/>
          </p:nvPr>
        </p:nvSpPr>
        <p:spPr>
          <a:xfrm>
            <a:off x="6818219" y="647699"/>
            <a:ext cx="5588001" cy="8331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Image"/>
          <p:cNvSpPr/>
          <p:nvPr>
            <p:ph type="pic" sz="half" idx="13"/>
          </p:nvPr>
        </p:nvSpPr>
        <p:spPr>
          <a:xfrm>
            <a:off x="6819900" y="2654300"/>
            <a:ext cx="5588000" cy="6350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1" name="Body Level One…"/>
          <p:cNvSpPr txBox="1"/>
          <p:nvPr>
            <p:ph type="body" sz="half" idx="1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defRPr sz="3000"/>
            </a:lvl1pPr>
            <a:lvl2pPr marL="787400" indent="-393700">
              <a:spcBef>
                <a:spcPts val="1800"/>
              </a:spcBef>
              <a:buSzPct val="65000"/>
              <a:defRPr sz="3000"/>
            </a:lvl2pPr>
            <a:lvl3pPr marL="1181100" indent="-393700">
              <a:spcBef>
                <a:spcPts val="1800"/>
              </a:spcBef>
              <a:buSzPct val="65000"/>
              <a:defRPr sz="3000"/>
            </a:lvl3pPr>
            <a:lvl4pPr marL="1574800" indent="-393700">
              <a:spcBef>
                <a:spcPts val="1800"/>
              </a:spcBef>
              <a:buSzPct val="65000"/>
              <a:defRPr sz="3000"/>
            </a:lvl4pPr>
            <a:lvl5pPr marL="1968500" indent="-393700">
              <a:spcBef>
                <a:spcPts val="1800"/>
              </a:spcBef>
              <a:buSzPct val="65000"/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Body Level One…"/>
          <p:cNvSpPr txBox="1"/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Image"/>
          <p:cNvSpPr/>
          <p:nvPr>
            <p:ph type="pic" sz="quarter" idx="13"/>
          </p:nvPr>
        </p:nvSpPr>
        <p:spPr>
          <a:xfrm>
            <a:off x="6856319" y="4772799"/>
            <a:ext cx="5499101" cy="4229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8" name="Image"/>
          <p:cNvSpPr/>
          <p:nvPr>
            <p:ph type="pic" sz="quarter" idx="14"/>
          </p:nvPr>
        </p:nvSpPr>
        <p:spPr>
          <a:xfrm>
            <a:off x="6860562" y="609600"/>
            <a:ext cx="5499101" cy="3530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9" name="Image"/>
          <p:cNvSpPr/>
          <p:nvPr>
            <p:ph type="pic" sz="half" idx="15"/>
          </p:nvPr>
        </p:nvSpPr>
        <p:spPr>
          <a:xfrm>
            <a:off x="557119" y="609599"/>
            <a:ext cx="5588001" cy="83947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508000" y="21717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Line"/>
          <p:cNvSpPr/>
          <p:nvPr/>
        </p:nvSpPr>
        <p:spPr>
          <a:xfrm>
            <a:off x="508000" y="6350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1pPr>
      <a:lvl2pPr marL="0" marR="0" indent="228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2pPr>
      <a:lvl3pPr marL="0" marR="0" indent="457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3pPr>
      <a:lvl4pPr marL="0" marR="0" indent="685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4pPr>
      <a:lvl5pPr marL="0" marR="0" indent="9144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5pPr>
      <a:lvl6pPr marL="0" marR="0" indent="11430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6pPr>
      <a:lvl7pPr marL="0" marR="0" indent="1371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7pPr>
      <a:lvl8pPr marL="0" marR="0" indent="1600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8pPr>
      <a:lvl9pPr marL="0" marR="0" indent="1828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9398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4097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18796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23495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28194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32893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37592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42291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17.tif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tif"/><Relationship Id="rId3" Type="http://schemas.openxmlformats.org/officeDocument/2006/relationships/image" Target="../media/image11.tif"/><Relationship Id="rId4" Type="http://schemas.openxmlformats.org/officeDocument/2006/relationships/image" Target="../media/image16.tif"/><Relationship Id="rId5" Type="http://schemas.openxmlformats.org/officeDocument/2006/relationships/image" Target="../media/image1.png"/><Relationship Id="rId6" Type="http://schemas.openxmlformats.org/officeDocument/2006/relationships/image" Target="../media/image18.tif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tif"/><Relationship Id="rId3" Type="http://schemas.openxmlformats.org/officeDocument/2006/relationships/image" Target="../media/image1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tif"/><Relationship Id="rId3" Type="http://schemas.openxmlformats.org/officeDocument/2006/relationships/image" Target="../media/image9.tif"/><Relationship Id="rId4" Type="http://schemas.openxmlformats.org/officeDocument/2006/relationships/image" Target="../media/image1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tif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tif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apex.oracle.com" TargetMode="External"/><Relationship Id="rId3" Type="http://schemas.openxmlformats.org/officeDocument/2006/relationships/image" Target="../media/image19.tif"/><Relationship Id="rId4" Type="http://schemas.openxmlformats.org/officeDocument/2006/relationships/image" Target="../media/image20.tif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2.tif"/><Relationship Id="rId5" Type="http://schemas.openxmlformats.org/officeDocument/2006/relationships/image" Target="../media/image3.tif"/><Relationship Id="rId6" Type="http://schemas.openxmlformats.org/officeDocument/2006/relationships/image" Target="../media/image4.tif"/><Relationship Id="rId7" Type="http://schemas.openxmlformats.org/officeDocument/2006/relationships/image" Target="../media/image5.tif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6.tif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tif"/><Relationship Id="rId3" Type="http://schemas.openxmlformats.org/officeDocument/2006/relationships/image" Target="../media/image8.tif"/><Relationship Id="rId4" Type="http://schemas.openxmlformats.org/officeDocument/2006/relationships/image" Target="../media/image9.tif"/><Relationship Id="rId5" Type="http://schemas.openxmlformats.org/officeDocument/2006/relationships/image" Target="../media/image10.tif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tif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tif"/><Relationship Id="rId3" Type="http://schemas.openxmlformats.org/officeDocument/2006/relationships/image" Target="../media/image12.tif"/><Relationship Id="rId4" Type="http://schemas.openxmlformats.org/officeDocument/2006/relationships/image" Target="../media/image13.tif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tif"/><Relationship Id="rId3" Type="http://schemas.openxmlformats.org/officeDocument/2006/relationships/image" Target="../media/image14.tif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tif"/><Relationship Id="rId3" Type="http://schemas.openxmlformats.org/officeDocument/2006/relationships/image" Target="../media/image16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Martin B. Nielsen, MBNDATA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Martin B. Nielsen, MBNDATA</a:t>
            </a:r>
          </a:p>
        </p:txBody>
      </p:sp>
      <p:sp>
        <p:nvSpPr>
          <p:cNvPr id="134" name="SQLDeveloper, LowCode and APEX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SQLDeveloper, LowCode and APEX</a:t>
            </a:r>
          </a:p>
        </p:txBody>
      </p:sp>
      <p:sp>
        <p:nvSpPr>
          <p:cNvPr id="135" name="DOUG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DOUG</a:t>
            </a:r>
          </a:p>
        </p:txBody>
      </p:sp>
      <p:pic>
        <p:nvPicPr>
          <p:cNvPr id="13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33440" y="7899400"/>
            <a:ext cx="6618960" cy="14262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QLDeveloper Modeller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SQLDeveloper Modeller</a:t>
            </a:r>
          </a:p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QLDeveloper Reporting Schem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SQLDeveloper Reporting Scheme</a:t>
            </a:r>
          </a:p>
        </p:txBody>
      </p:sp>
      <p:pic>
        <p:nvPicPr>
          <p:cNvPr id="200" name="image4.png" descr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69279" y="5449570"/>
            <a:ext cx="5755642" cy="307086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0900" y="2978777"/>
            <a:ext cx="7031857" cy="1670066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Create the reporting scheme once"/>
          <p:cNvSpPr txBox="1"/>
          <p:nvPr/>
        </p:nvSpPr>
        <p:spPr>
          <a:xfrm>
            <a:off x="793303" y="2324099"/>
            <a:ext cx="4610994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Create the reporting scheme once</a:t>
            </a:r>
          </a:p>
        </p:txBody>
      </p:sp>
      <p:sp>
        <p:nvSpPr>
          <p:cNvPr id="203" name="Export to the reporting scheme when the model changes"/>
          <p:cNvSpPr txBox="1"/>
          <p:nvPr/>
        </p:nvSpPr>
        <p:spPr>
          <a:xfrm>
            <a:off x="4066877" y="4889499"/>
            <a:ext cx="771584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Export to the reporting scheme when the model changes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QLDeveloper Reporting Schem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SQLDeveloper Reporting Scheme</a:t>
            </a:r>
          </a:p>
        </p:txBody>
      </p:sp>
      <p:pic>
        <p:nvPicPr>
          <p:cNvPr id="20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5700" y="2560422"/>
            <a:ext cx="5845096" cy="2915607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10200" y="2700031"/>
            <a:ext cx="4568250" cy="312608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487469" y="3903345"/>
            <a:ext cx="3136331" cy="2345055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Coins"/>
          <p:cNvSpPr/>
          <p:nvPr/>
        </p:nvSpPr>
        <p:spPr>
          <a:xfrm>
            <a:off x="1587867" y="7395100"/>
            <a:ext cx="1744076" cy="17493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7949" y="0"/>
                  <a:pt x="5266" y="392"/>
                  <a:pt x="3255" y="1111"/>
                </a:cubicBezTo>
                <a:cubicBezTo>
                  <a:pt x="1360" y="1787"/>
                  <a:pt x="273" y="2685"/>
                  <a:pt x="273" y="3572"/>
                </a:cubicBezTo>
                <a:cubicBezTo>
                  <a:pt x="273" y="4460"/>
                  <a:pt x="1360" y="5360"/>
                  <a:pt x="3255" y="6035"/>
                </a:cubicBezTo>
                <a:cubicBezTo>
                  <a:pt x="5266" y="6749"/>
                  <a:pt x="7949" y="7147"/>
                  <a:pt x="10801" y="7147"/>
                </a:cubicBezTo>
                <a:cubicBezTo>
                  <a:pt x="13652" y="7147"/>
                  <a:pt x="16334" y="6754"/>
                  <a:pt x="18345" y="6035"/>
                </a:cubicBezTo>
                <a:cubicBezTo>
                  <a:pt x="20240" y="5360"/>
                  <a:pt x="21327" y="4460"/>
                  <a:pt x="21327" y="3572"/>
                </a:cubicBezTo>
                <a:cubicBezTo>
                  <a:pt x="21327" y="2685"/>
                  <a:pt x="20240" y="1787"/>
                  <a:pt x="18345" y="1111"/>
                </a:cubicBezTo>
                <a:cubicBezTo>
                  <a:pt x="16334" y="398"/>
                  <a:pt x="13652" y="0"/>
                  <a:pt x="10801" y="0"/>
                </a:cubicBezTo>
                <a:close/>
                <a:moveTo>
                  <a:pt x="12" y="4505"/>
                </a:moveTo>
                <a:lnTo>
                  <a:pt x="12" y="5914"/>
                </a:lnTo>
                <a:cubicBezTo>
                  <a:pt x="12" y="8033"/>
                  <a:pt x="4846" y="9754"/>
                  <a:pt x="10811" y="9754"/>
                </a:cubicBezTo>
                <a:cubicBezTo>
                  <a:pt x="16776" y="9754"/>
                  <a:pt x="21600" y="8039"/>
                  <a:pt x="21600" y="5914"/>
                </a:cubicBezTo>
                <a:lnTo>
                  <a:pt x="21600" y="4505"/>
                </a:lnTo>
                <a:cubicBezTo>
                  <a:pt x="21136" y="5284"/>
                  <a:pt x="20088" y="5991"/>
                  <a:pt x="18531" y="6541"/>
                </a:cubicBezTo>
                <a:cubicBezTo>
                  <a:pt x="16460" y="7276"/>
                  <a:pt x="13718" y="7679"/>
                  <a:pt x="10806" y="7679"/>
                </a:cubicBezTo>
                <a:cubicBezTo>
                  <a:pt x="7894" y="7679"/>
                  <a:pt x="5146" y="7276"/>
                  <a:pt x="3081" y="6541"/>
                </a:cubicBezTo>
                <a:cubicBezTo>
                  <a:pt x="1524" y="5985"/>
                  <a:pt x="476" y="5284"/>
                  <a:pt x="12" y="4505"/>
                </a:cubicBezTo>
                <a:close/>
                <a:moveTo>
                  <a:pt x="0" y="7320"/>
                </a:moveTo>
                <a:lnTo>
                  <a:pt x="0" y="8284"/>
                </a:lnTo>
                <a:cubicBezTo>
                  <a:pt x="0" y="10402"/>
                  <a:pt x="4836" y="12123"/>
                  <a:pt x="10801" y="12123"/>
                </a:cubicBezTo>
                <a:cubicBezTo>
                  <a:pt x="16766" y="12123"/>
                  <a:pt x="21600" y="10408"/>
                  <a:pt x="21600" y="8284"/>
                </a:cubicBezTo>
                <a:lnTo>
                  <a:pt x="21600" y="7320"/>
                </a:lnTo>
                <a:cubicBezTo>
                  <a:pt x="21458" y="7495"/>
                  <a:pt x="21295" y="7664"/>
                  <a:pt x="21098" y="7827"/>
                </a:cubicBezTo>
                <a:cubicBezTo>
                  <a:pt x="20508" y="8329"/>
                  <a:pt x="19672" y="8769"/>
                  <a:pt x="18618" y="9145"/>
                </a:cubicBezTo>
                <a:cubicBezTo>
                  <a:pt x="16520" y="9891"/>
                  <a:pt x="13745" y="10299"/>
                  <a:pt x="10801" y="10299"/>
                </a:cubicBezTo>
                <a:cubicBezTo>
                  <a:pt x="7856" y="10299"/>
                  <a:pt x="5080" y="9891"/>
                  <a:pt x="2982" y="9145"/>
                </a:cubicBezTo>
                <a:cubicBezTo>
                  <a:pt x="1928" y="8769"/>
                  <a:pt x="1099" y="8329"/>
                  <a:pt x="504" y="7827"/>
                </a:cubicBezTo>
                <a:cubicBezTo>
                  <a:pt x="307" y="7664"/>
                  <a:pt x="142" y="7495"/>
                  <a:pt x="0" y="7320"/>
                </a:cubicBezTo>
                <a:close/>
                <a:moveTo>
                  <a:pt x="0" y="9689"/>
                </a:moveTo>
                <a:lnTo>
                  <a:pt x="0" y="10653"/>
                </a:lnTo>
                <a:cubicBezTo>
                  <a:pt x="0" y="12771"/>
                  <a:pt x="4836" y="14492"/>
                  <a:pt x="10801" y="14492"/>
                </a:cubicBezTo>
                <a:cubicBezTo>
                  <a:pt x="16766" y="14492"/>
                  <a:pt x="21600" y="12777"/>
                  <a:pt x="21600" y="10653"/>
                </a:cubicBezTo>
                <a:lnTo>
                  <a:pt x="21600" y="9689"/>
                </a:lnTo>
                <a:cubicBezTo>
                  <a:pt x="21458" y="9864"/>
                  <a:pt x="21295" y="10033"/>
                  <a:pt x="21098" y="10197"/>
                </a:cubicBezTo>
                <a:cubicBezTo>
                  <a:pt x="20508" y="10698"/>
                  <a:pt x="19672" y="11138"/>
                  <a:pt x="18618" y="11514"/>
                </a:cubicBezTo>
                <a:cubicBezTo>
                  <a:pt x="16520" y="12260"/>
                  <a:pt x="13745" y="12668"/>
                  <a:pt x="10801" y="12668"/>
                </a:cubicBezTo>
                <a:cubicBezTo>
                  <a:pt x="7856" y="12668"/>
                  <a:pt x="5080" y="12260"/>
                  <a:pt x="2982" y="11514"/>
                </a:cubicBezTo>
                <a:cubicBezTo>
                  <a:pt x="1928" y="11138"/>
                  <a:pt x="1099" y="10698"/>
                  <a:pt x="504" y="10197"/>
                </a:cubicBezTo>
                <a:cubicBezTo>
                  <a:pt x="307" y="10033"/>
                  <a:pt x="142" y="9864"/>
                  <a:pt x="0" y="9689"/>
                </a:cubicBezTo>
                <a:close/>
                <a:moveTo>
                  <a:pt x="0" y="12059"/>
                </a:moveTo>
                <a:lnTo>
                  <a:pt x="0" y="13022"/>
                </a:lnTo>
                <a:cubicBezTo>
                  <a:pt x="0" y="15141"/>
                  <a:pt x="4836" y="16862"/>
                  <a:pt x="10801" y="16862"/>
                </a:cubicBezTo>
                <a:cubicBezTo>
                  <a:pt x="16766" y="16862"/>
                  <a:pt x="21600" y="15146"/>
                  <a:pt x="21600" y="13022"/>
                </a:cubicBezTo>
                <a:lnTo>
                  <a:pt x="21600" y="12059"/>
                </a:lnTo>
                <a:cubicBezTo>
                  <a:pt x="21458" y="12233"/>
                  <a:pt x="21295" y="12402"/>
                  <a:pt x="21098" y="12566"/>
                </a:cubicBezTo>
                <a:cubicBezTo>
                  <a:pt x="20508" y="13067"/>
                  <a:pt x="19672" y="13507"/>
                  <a:pt x="18618" y="13883"/>
                </a:cubicBezTo>
                <a:cubicBezTo>
                  <a:pt x="16520" y="14629"/>
                  <a:pt x="13745" y="15037"/>
                  <a:pt x="10801" y="15037"/>
                </a:cubicBezTo>
                <a:cubicBezTo>
                  <a:pt x="7856" y="15037"/>
                  <a:pt x="5080" y="14629"/>
                  <a:pt x="2982" y="13883"/>
                </a:cubicBezTo>
                <a:cubicBezTo>
                  <a:pt x="1928" y="13507"/>
                  <a:pt x="1099" y="13067"/>
                  <a:pt x="504" y="12566"/>
                </a:cubicBezTo>
                <a:cubicBezTo>
                  <a:pt x="307" y="12402"/>
                  <a:pt x="142" y="12233"/>
                  <a:pt x="0" y="12059"/>
                </a:cubicBezTo>
                <a:close/>
                <a:moveTo>
                  <a:pt x="0" y="14428"/>
                </a:moveTo>
                <a:lnTo>
                  <a:pt x="0" y="15391"/>
                </a:lnTo>
                <a:cubicBezTo>
                  <a:pt x="0" y="17510"/>
                  <a:pt x="4836" y="19231"/>
                  <a:pt x="10801" y="19231"/>
                </a:cubicBezTo>
                <a:cubicBezTo>
                  <a:pt x="16766" y="19231"/>
                  <a:pt x="21600" y="17515"/>
                  <a:pt x="21600" y="15391"/>
                </a:cubicBezTo>
                <a:lnTo>
                  <a:pt x="21600" y="14428"/>
                </a:lnTo>
                <a:cubicBezTo>
                  <a:pt x="21458" y="14602"/>
                  <a:pt x="21295" y="14772"/>
                  <a:pt x="21098" y="14935"/>
                </a:cubicBezTo>
                <a:cubicBezTo>
                  <a:pt x="20508" y="15436"/>
                  <a:pt x="19672" y="15877"/>
                  <a:pt x="18618" y="16252"/>
                </a:cubicBezTo>
                <a:cubicBezTo>
                  <a:pt x="16520" y="16998"/>
                  <a:pt x="13745" y="17406"/>
                  <a:pt x="10801" y="17406"/>
                </a:cubicBezTo>
                <a:cubicBezTo>
                  <a:pt x="7856" y="17406"/>
                  <a:pt x="5080" y="16998"/>
                  <a:pt x="2982" y="16252"/>
                </a:cubicBezTo>
                <a:cubicBezTo>
                  <a:pt x="1928" y="15877"/>
                  <a:pt x="1099" y="15436"/>
                  <a:pt x="504" y="14935"/>
                </a:cubicBezTo>
                <a:cubicBezTo>
                  <a:pt x="307" y="14772"/>
                  <a:pt x="142" y="14602"/>
                  <a:pt x="0" y="14428"/>
                </a:cubicBezTo>
                <a:close/>
                <a:moveTo>
                  <a:pt x="0" y="16797"/>
                </a:moveTo>
                <a:lnTo>
                  <a:pt x="0" y="17760"/>
                </a:lnTo>
                <a:cubicBezTo>
                  <a:pt x="0" y="19879"/>
                  <a:pt x="4836" y="21600"/>
                  <a:pt x="10801" y="21600"/>
                </a:cubicBezTo>
                <a:cubicBezTo>
                  <a:pt x="16766" y="21600"/>
                  <a:pt x="21600" y="19879"/>
                  <a:pt x="21600" y="17760"/>
                </a:cubicBezTo>
                <a:lnTo>
                  <a:pt x="21600" y="16797"/>
                </a:lnTo>
                <a:cubicBezTo>
                  <a:pt x="21458" y="16971"/>
                  <a:pt x="21295" y="17141"/>
                  <a:pt x="21098" y="17304"/>
                </a:cubicBezTo>
                <a:cubicBezTo>
                  <a:pt x="20508" y="17805"/>
                  <a:pt x="19672" y="18246"/>
                  <a:pt x="18618" y="18622"/>
                </a:cubicBezTo>
                <a:cubicBezTo>
                  <a:pt x="16520" y="19368"/>
                  <a:pt x="13745" y="19775"/>
                  <a:pt x="10801" y="19775"/>
                </a:cubicBezTo>
                <a:cubicBezTo>
                  <a:pt x="7856" y="19775"/>
                  <a:pt x="5080" y="19368"/>
                  <a:pt x="2982" y="18622"/>
                </a:cubicBezTo>
                <a:cubicBezTo>
                  <a:pt x="1928" y="18246"/>
                  <a:pt x="1099" y="17805"/>
                  <a:pt x="504" y="17304"/>
                </a:cubicBezTo>
                <a:cubicBezTo>
                  <a:pt x="307" y="17141"/>
                  <a:pt x="142" y="16971"/>
                  <a:pt x="0" y="16797"/>
                </a:cubicBezTo>
                <a:close/>
              </a:path>
            </a:pathLst>
          </a:custGeom>
          <a:blipFill>
            <a:blip r:embed="rId5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pPr>
          </a:p>
        </p:txBody>
      </p:sp>
      <p:sp>
        <p:nvSpPr>
          <p:cNvPr id="210" name="Reporting Schema"/>
          <p:cNvSpPr txBox="1"/>
          <p:nvPr/>
        </p:nvSpPr>
        <p:spPr>
          <a:xfrm>
            <a:off x="1260053" y="9169400"/>
            <a:ext cx="2585294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Reporting Schema</a:t>
            </a:r>
          </a:p>
        </p:txBody>
      </p:sp>
      <p:pic>
        <p:nvPicPr>
          <p:cNvPr id="211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089400" y="6348095"/>
            <a:ext cx="3136331" cy="3268280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Line"/>
          <p:cNvSpPr/>
          <p:nvPr/>
        </p:nvSpPr>
        <p:spPr>
          <a:xfrm flipH="1">
            <a:off x="2610395" y="5545536"/>
            <a:ext cx="1" cy="1424433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13" name="Line"/>
          <p:cNvSpPr/>
          <p:nvPr/>
        </p:nvSpPr>
        <p:spPr>
          <a:xfrm flipH="1">
            <a:off x="2737395" y="5429868"/>
            <a:ext cx="2970859" cy="1667101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14" name="Line"/>
          <p:cNvSpPr/>
          <p:nvPr/>
        </p:nvSpPr>
        <p:spPr>
          <a:xfrm flipH="1">
            <a:off x="2864395" y="6057966"/>
            <a:ext cx="6794253" cy="1166003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Using the Reporting Schem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Using the Reporting Scheme</a:t>
            </a:r>
          </a:p>
        </p:txBody>
      </p:sp>
      <p:pic>
        <p:nvPicPr>
          <p:cNvPr id="21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92344" y="2783223"/>
            <a:ext cx="5859159" cy="1367754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Coins"/>
          <p:cNvSpPr/>
          <p:nvPr/>
        </p:nvSpPr>
        <p:spPr>
          <a:xfrm>
            <a:off x="1995997" y="2831149"/>
            <a:ext cx="1268094" cy="12719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7949" y="0"/>
                  <a:pt x="5266" y="392"/>
                  <a:pt x="3255" y="1111"/>
                </a:cubicBezTo>
                <a:cubicBezTo>
                  <a:pt x="1360" y="1787"/>
                  <a:pt x="273" y="2685"/>
                  <a:pt x="273" y="3572"/>
                </a:cubicBezTo>
                <a:cubicBezTo>
                  <a:pt x="273" y="4460"/>
                  <a:pt x="1360" y="5360"/>
                  <a:pt x="3255" y="6035"/>
                </a:cubicBezTo>
                <a:cubicBezTo>
                  <a:pt x="5266" y="6749"/>
                  <a:pt x="7949" y="7147"/>
                  <a:pt x="10801" y="7147"/>
                </a:cubicBezTo>
                <a:cubicBezTo>
                  <a:pt x="13652" y="7147"/>
                  <a:pt x="16334" y="6754"/>
                  <a:pt x="18345" y="6035"/>
                </a:cubicBezTo>
                <a:cubicBezTo>
                  <a:pt x="20240" y="5360"/>
                  <a:pt x="21327" y="4460"/>
                  <a:pt x="21327" y="3572"/>
                </a:cubicBezTo>
                <a:cubicBezTo>
                  <a:pt x="21327" y="2685"/>
                  <a:pt x="20240" y="1787"/>
                  <a:pt x="18345" y="1111"/>
                </a:cubicBezTo>
                <a:cubicBezTo>
                  <a:pt x="16334" y="398"/>
                  <a:pt x="13652" y="0"/>
                  <a:pt x="10801" y="0"/>
                </a:cubicBezTo>
                <a:close/>
                <a:moveTo>
                  <a:pt x="12" y="4505"/>
                </a:moveTo>
                <a:lnTo>
                  <a:pt x="12" y="5914"/>
                </a:lnTo>
                <a:cubicBezTo>
                  <a:pt x="12" y="8033"/>
                  <a:pt x="4846" y="9754"/>
                  <a:pt x="10811" y="9754"/>
                </a:cubicBezTo>
                <a:cubicBezTo>
                  <a:pt x="16776" y="9754"/>
                  <a:pt x="21600" y="8039"/>
                  <a:pt x="21600" y="5914"/>
                </a:cubicBezTo>
                <a:lnTo>
                  <a:pt x="21600" y="4505"/>
                </a:lnTo>
                <a:cubicBezTo>
                  <a:pt x="21136" y="5284"/>
                  <a:pt x="20088" y="5991"/>
                  <a:pt x="18531" y="6541"/>
                </a:cubicBezTo>
                <a:cubicBezTo>
                  <a:pt x="16460" y="7276"/>
                  <a:pt x="13718" y="7679"/>
                  <a:pt x="10806" y="7679"/>
                </a:cubicBezTo>
                <a:cubicBezTo>
                  <a:pt x="7894" y="7679"/>
                  <a:pt x="5146" y="7276"/>
                  <a:pt x="3081" y="6541"/>
                </a:cubicBezTo>
                <a:cubicBezTo>
                  <a:pt x="1524" y="5985"/>
                  <a:pt x="476" y="5284"/>
                  <a:pt x="12" y="4505"/>
                </a:cubicBezTo>
                <a:close/>
                <a:moveTo>
                  <a:pt x="0" y="7320"/>
                </a:moveTo>
                <a:lnTo>
                  <a:pt x="0" y="8284"/>
                </a:lnTo>
                <a:cubicBezTo>
                  <a:pt x="0" y="10402"/>
                  <a:pt x="4836" y="12123"/>
                  <a:pt x="10801" y="12123"/>
                </a:cubicBezTo>
                <a:cubicBezTo>
                  <a:pt x="16766" y="12123"/>
                  <a:pt x="21600" y="10408"/>
                  <a:pt x="21600" y="8284"/>
                </a:cubicBezTo>
                <a:lnTo>
                  <a:pt x="21600" y="7320"/>
                </a:lnTo>
                <a:cubicBezTo>
                  <a:pt x="21458" y="7495"/>
                  <a:pt x="21295" y="7664"/>
                  <a:pt x="21098" y="7827"/>
                </a:cubicBezTo>
                <a:cubicBezTo>
                  <a:pt x="20508" y="8329"/>
                  <a:pt x="19672" y="8769"/>
                  <a:pt x="18618" y="9145"/>
                </a:cubicBezTo>
                <a:cubicBezTo>
                  <a:pt x="16520" y="9891"/>
                  <a:pt x="13745" y="10299"/>
                  <a:pt x="10801" y="10299"/>
                </a:cubicBezTo>
                <a:cubicBezTo>
                  <a:pt x="7856" y="10299"/>
                  <a:pt x="5080" y="9891"/>
                  <a:pt x="2982" y="9145"/>
                </a:cubicBezTo>
                <a:cubicBezTo>
                  <a:pt x="1928" y="8769"/>
                  <a:pt x="1099" y="8329"/>
                  <a:pt x="504" y="7827"/>
                </a:cubicBezTo>
                <a:cubicBezTo>
                  <a:pt x="307" y="7664"/>
                  <a:pt x="142" y="7495"/>
                  <a:pt x="0" y="7320"/>
                </a:cubicBezTo>
                <a:close/>
                <a:moveTo>
                  <a:pt x="0" y="9689"/>
                </a:moveTo>
                <a:lnTo>
                  <a:pt x="0" y="10653"/>
                </a:lnTo>
                <a:cubicBezTo>
                  <a:pt x="0" y="12771"/>
                  <a:pt x="4836" y="14492"/>
                  <a:pt x="10801" y="14492"/>
                </a:cubicBezTo>
                <a:cubicBezTo>
                  <a:pt x="16766" y="14492"/>
                  <a:pt x="21600" y="12777"/>
                  <a:pt x="21600" y="10653"/>
                </a:cubicBezTo>
                <a:lnTo>
                  <a:pt x="21600" y="9689"/>
                </a:lnTo>
                <a:cubicBezTo>
                  <a:pt x="21458" y="9864"/>
                  <a:pt x="21295" y="10033"/>
                  <a:pt x="21098" y="10197"/>
                </a:cubicBezTo>
                <a:cubicBezTo>
                  <a:pt x="20508" y="10698"/>
                  <a:pt x="19672" y="11138"/>
                  <a:pt x="18618" y="11514"/>
                </a:cubicBezTo>
                <a:cubicBezTo>
                  <a:pt x="16520" y="12260"/>
                  <a:pt x="13745" y="12668"/>
                  <a:pt x="10801" y="12668"/>
                </a:cubicBezTo>
                <a:cubicBezTo>
                  <a:pt x="7856" y="12668"/>
                  <a:pt x="5080" y="12260"/>
                  <a:pt x="2982" y="11514"/>
                </a:cubicBezTo>
                <a:cubicBezTo>
                  <a:pt x="1928" y="11138"/>
                  <a:pt x="1099" y="10698"/>
                  <a:pt x="504" y="10197"/>
                </a:cubicBezTo>
                <a:cubicBezTo>
                  <a:pt x="307" y="10033"/>
                  <a:pt x="142" y="9864"/>
                  <a:pt x="0" y="9689"/>
                </a:cubicBezTo>
                <a:close/>
                <a:moveTo>
                  <a:pt x="0" y="12059"/>
                </a:moveTo>
                <a:lnTo>
                  <a:pt x="0" y="13022"/>
                </a:lnTo>
                <a:cubicBezTo>
                  <a:pt x="0" y="15141"/>
                  <a:pt x="4836" y="16862"/>
                  <a:pt x="10801" y="16862"/>
                </a:cubicBezTo>
                <a:cubicBezTo>
                  <a:pt x="16766" y="16862"/>
                  <a:pt x="21600" y="15146"/>
                  <a:pt x="21600" y="13022"/>
                </a:cubicBezTo>
                <a:lnTo>
                  <a:pt x="21600" y="12059"/>
                </a:lnTo>
                <a:cubicBezTo>
                  <a:pt x="21458" y="12233"/>
                  <a:pt x="21295" y="12402"/>
                  <a:pt x="21098" y="12566"/>
                </a:cubicBezTo>
                <a:cubicBezTo>
                  <a:pt x="20508" y="13067"/>
                  <a:pt x="19672" y="13507"/>
                  <a:pt x="18618" y="13883"/>
                </a:cubicBezTo>
                <a:cubicBezTo>
                  <a:pt x="16520" y="14629"/>
                  <a:pt x="13745" y="15037"/>
                  <a:pt x="10801" y="15037"/>
                </a:cubicBezTo>
                <a:cubicBezTo>
                  <a:pt x="7856" y="15037"/>
                  <a:pt x="5080" y="14629"/>
                  <a:pt x="2982" y="13883"/>
                </a:cubicBezTo>
                <a:cubicBezTo>
                  <a:pt x="1928" y="13507"/>
                  <a:pt x="1099" y="13067"/>
                  <a:pt x="504" y="12566"/>
                </a:cubicBezTo>
                <a:cubicBezTo>
                  <a:pt x="307" y="12402"/>
                  <a:pt x="142" y="12233"/>
                  <a:pt x="0" y="12059"/>
                </a:cubicBezTo>
                <a:close/>
                <a:moveTo>
                  <a:pt x="0" y="14428"/>
                </a:moveTo>
                <a:lnTo>
                  <a:pt x="0" y="15391"/>
                </a:lnTo>
                <a:cubicBezTo>
                  <a:pt x="0" y="17510"/>
                  <a:pt x="4836" y="19231"/>
                  <a:pt x="10801" y="19231"/>
                </a:cubicBezTo>
                <a:cubicBezTo>
                  <a:pt x="16766" y="19231"/>
                  <a:pt x="21600" y="17515"/>
                  <a:pt x="21600" y="15391"/>
                </a:cubicBezTo>
                <a:lnTo>
                  <a:pt x="21600" y="14428"/>
                </a:lnTo>
                <a:cubicBezTo>
                  <a:pt x="21458" y="14602"/>
                  <a:pt x="21295" y="14772"/>
                  <a:pt x="21098" y="14935"/>
                </a:cubicBezTo>
                <a:cubicBezTo>
                  <a:pt x="20508" y="15436"/>
                  <a:pt x="19672" y="15877"/>
                  <a:pt x="18618" y="16252"/>
                </a:cubicBezTo>
                <a:cubicBezTo>
                  <a:pt x="16520" y="16998"/>
                  <a:pt x="13745" y="17406"/>
                  <a:pt x="10801" y="17406"/>
                </a:cubicBezTo>
                <a:cubicBezTo>
                  <a:pt x="7856" y="17406"/>
                  <a:pt x="5080" y="16998"/>
                  <a:pt x="2982" y="16252"/>
                </a:cubicBezTo>
                <a:cubicBezTo>
                  <a:pt x="1928" y="15877"/>
                  <a:pt x="1099" y="15436"/>
                  <a:pt x="504" y="14935"/>
                </a:cubicBezTo>
                <a:cubicBezTo>
                  <a:pt x="307" y="14772"/>
                  <a:pt x="142" y="14602"/>
                  <a:pt x="0" y="14428"/>
                </a:cubicBezTo>
                <a:close/>
                <a:moveTo>
                  <a:pt x="0" y="16797"/>
                </a:moveTo>
                <a:lnTo>
                  <a:pt x="0" y="17760"/>
                </a:lnTo>
                <a:cubicBezTo>
                  <a:pt x="0" y="19879"/>
                  <a:pt x="4836" y="21600"/>
                  <a:pt x="10801" y="21600"/>
                </a:cubicBezTo>
                <a:cubicBezTo>
                  <a:pt x="16766" y="21600"/>
                  <a:pt x="21600" y="19879"/>
                  <a:pt x="21600" y="17760"/>
                </a:cubicBezTo>
                <a:lnTo>
                  <a:pt x="21600" y="16797"/>
                </a:lnTo>
                <a:cubicBezTo>
                  <a:pt x="21458" y="16971"/>
                  <a:pt x="21295" y="17141"/>
                  <a:pt x="21098" y="17304"/>
                </a:cubicBezTo>
                <a:cubicBezTo>
                  <a:pt x="20508" y="17805"/>
                  <a:pt x="19672" y="18246"/>
                  <a:pt x="18618" y="18622"/>
                </a:cubicBezTo>
                <a:cubicBezTo>
                  <a:pt x="16520" y="19368"/>
                  <a:pt x="13745" y="19775"/>
                  <a:pt x="10801" y="19775"/>
                </a:cubicBezTo>
                <a:cubicBezTo>
                  <a:pt x="7856" y="19775"/>
                  <a:pt x="5080" y="19368"/>
                  <a:pt x="2982" y="18622"/>
                </a:cubicBezTo>
                <a:cubicBezTo>
                  <a:pt x="1928" y="18246"/>
                  <a:pt x="1099" y="17805"/>
                  <a:pt x="504" y="17304"/>
                </a:cubicBezTo>
                <a:cubicBezTo>
                  <a:pt x="307" y="17141"/>
                  <a:pt x="142" y="16971"/>
                  <a:pt x="0" y="16797"/>
                </a:cubicBezTo>
                <a:close/>
              </a:path>
            </a:pathLst>
          </a:cu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pPr>
          </a:p>
        </p:txBody>
      </p:sp>
      <p:sp>
        <p:nvSpPr>
          <p:cNvPr id="219" name="Reporting Scheme"/>
          <p:cNvSpPr txBox="1"/>
          <p:nvPr/>
        </p:nvSpPr>
        <p:spPr>
          <a:xfrm>
            <a:off x="1454897" y="2324099"/>
            <a:ext cx="2578894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Reporting Scheme</a:t>
            </a:r>
          </a:p>
        </p:txBody>
      </p:sp>
      <p:sp>
        <p:nvSpPr>
          <p:cNvPr id="220" name="Line"/>
          <p:cNvSpPr/>
          <p:nvPr/>
        </p:nvSpPr>
        <p:spPr>
          <a:xfrm>
            <a:off x="3732414" y="3456433"/>
            <a:ext cx="1892937" cy="1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graphicFrame>
        <p:nvGraphicFramePr>
          <p:cNvPr id="221" name="Table"/>
          <p:cNvGraphicFramePr/>
          <p:nvPr/>
        </p:nvGraphicFramePr>
        <p:xfrm>
          <a:off x="1943100" y="5130800"/>
          <a:ext cx="9840467" cy="398532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{CF821DB8-F4EB-4A41-A1BA-3FCAFE7338EE}</a:tableStyleId>
              </a:tblPr>
              <a:tblGrid>
                <a:gridCol w="4920233"/>
                <a:gridCol w="4920233"/>
              </a:tblGrid>
              <a:tr h="527585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33948" dir="2388334">
                              <a:srgbClr val="3B3936">
                                <a:alpha val="79310"/>
                              </a:srgbClr>
                            </a:outerShdw>
                          </a:effectLst>
                        </a:rPr>
                        <a:t>Reporting Schema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33948" dir="2388334">
                              <a:srgbClr val="3B3936">
                                <a:alpha val="79310"/>
                              </a:srgbClr>
                            </a:outerShdw>
                          </a:effectLst>
                        </a:rPr>
                        <a:t>APEX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648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Domains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List of values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93283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Process Model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Menu, Features, Developer assistance, Help Text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962421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Datamodel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414141"/>
                          </a:solidFill>
                        </a:rPr>
                        <a:t>User interface defaults, Help Text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123428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Reporting Scheme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Reporting Scheme</a:t>
            </a:r>
          </a:p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lowCode Landscap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lowCode Landscape</a:t>
            </a:r>
          </a:p>
        </p:txBody>
      </p:sp>
      <p:pic>
        <p:nvPicPr>
          <p:cNvPr id="22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09000" y="5537200"/>
            <a:ext cx="4015369" cy="3288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44334" y="2895600"/>
            <a:ext cx="3239968" cy="2568085"/>
          </a:xfrm>
          <a:prstGeom prst="rect">
            <a:avLst/>
          </a:prstGeom>
          <a:ln w="12700">
            <a:miter lim="400000"/>
          </a:ln>
        </p:spPr>
      </p:pic>
      <p:sp>
        <p:nvSpPr>
          <p:cNvPr id="228" name="Coins"/>
          <p:cNvSpPr/>
          <p:nvPr/>
        </p:nvSpPr>
        <p:spPr>
          <a:xfrm>
            <a:off x="2530271" y="7034849"/>
            <a:ext cx="1268094" cy="12719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7949" y="0"/>
                  <a:pt x="5266" y="392"/>
                  <a:pt x="3255" y="1111"/>
                </a:cubicBezTo>
                <a:cubicBezTo>
                  <a:pt x="1360" y="1787"/>
                  <a:pt x="273" y="2685"/>
                  <a:pt x="273" y="3572"/>
                </a:cubicBezTo>
                <a:cubicBezTo>
                  <a:pt x="273" y="4460"/>
                  <a:pt x="1360" y="5360"/>
                  <a:pt x="3255" y="6035"/>
                </a:cubicBezTo>
                <a:cubicBezTo>
                  <a:pt x="5266" y="6749"/>
                  <a:pt x="7949" y="7147"/>
                  <a:pt x="10801" y="7147"/>
                </a:cubicBezTo>
                <a:cubicBezTo>
                  <a:pt x="13652" y="7147"/>
                  <a:pt x="16334" y="6754"/>
                  <a:pt x="18345" y="6035"/>
                </a:cubicBezTo>
                <a:cubicBezTo>
                  <a:pt x="20240" y="5360"/>
                  <a:pt x="21327" y="4460"/>
                  <a:pt x="21327" y="3572"/>
                </a:cubicBezTo>
                <a:cubicBezTo>
                  <a:pt x="21327" y="2685"/>
                  <a:pt x="20240" y="1787"/>
                  <a:pt x="18345" y="1111"/>
                </a:cubicBezTo>
                <a:cubicBezTo>
                  <a:pt x="16334" y="398"/>
                  <a:pt x="13652" y="0"/>
                  <a:pt x="10801" y="0"/>
                </a:cubicBezTo>
                <a:close/>
                <a:moveTo>
                  <a:pt x="12" y="4505"/>
                </a:moveTo>
                <a:lnTo>
                  <a:pt x="12" y="5914"/>
                </a:lnTo>
                <a:cubicBezTo>
                  <a:pt x="12" y="8033"/>
                  <a:pt x="4846" y="9754"/>
                  <a:pt x="10811" y="9754"/>
                </a:cubicBezTo>
                <a:cubicBezTo>
                  <a:pt x="16776" y="9754"/>
                  <a:pt x="21600" y="8039"/>
                  <a:pt x="21600" y="5914"/>
                </a:cubicBezTo>
                <a:lnTo>
                  <a:pt x="21600" y="4505"/>
                </a:lnTo>
                <a:cubicBezTo>
                  <a:pt x="21136" y="5284"/>
                  <a:pt x="20088" y="5991"/>
                  <a:pt x="18531" y="6541"/>
                </a:cubicBezTo>
                <a:cubicBezTo>
                  <a:pt x="16460" y="7276"/>
                  <a:pt x="13718" y="7679"/>
                  <a:pt x="10806" y="7679"/>
                </a:cubicBezTo>
                <a:cubicBezTo>
                  <a:pt x="7894" y="7679"/>
                  <a:pt x="5146" y="7276"/>
                  <a:pt x="3081" y="6541"/>
                </a:cubicBezTo>
                <a:cubicBezTo>
                  <a:pt x="1524" y="5985"/>
                  <a:pt x="476" y="5284"/>
                  <a:pt x="12" y="4505"/>
                </a:cubicBezTo>
                <a:close/>
                <a:moveTo>
                  <a:pt x="0" y="7320"/>
                </a:moveTo>
                <a:lnTo>
                  <a:pt x="0" y="8284"/>
                </a:lnTo>
                <a:cubicBezTo>
                  <a:pt x="0" y="10402"/>
                  <a:pt x="4836" y="12123"/>
                  <a:pt x="10801" y="12123"/>
                </a:cubicBezTo>
                <a:cubicBezTo>
                  <a:pt x="16766" y="12123"/>
                  <a:pt x="21600" y="10408"/>
                  <a:pt x="21600" y="8284"/>
                </a:cubicBezTo>
                <a:lnTo>
                  <a:pt x="21600" y="7320"/>
                </a:lnTo>
                <a:cubicBezTo>
                  <a:pt x="21458" y="7495"/>
                  <a:pt x="21295" y="7664"/>
                  <a:pt x="21098" y="7827"/>
                </a:cubicBezTo>
                <a:cubicBezTo>
                  <a:pt x="20508" y="8329"/>
                  <a:pt x="19672" y="8769"/>
                  <a:pt x="18618" y="9145"/>
                </a:cubicBezTo>
                <a:cubicBezTo>
                  <a:pt x="16520" y="9891"/>
                  <a:pt x="13745" y="10299"/>
                  <a:pt x="10801" y="10299"/>
                </a:cubicBezTo>
                <a:cubicBezTo>
                  <a:pt x="7856" y="10299"/>
                  <a:pt x="5080" y="9891"/>
                  <a:pt x="2982" y="9145"/>
                </a:cubicBezTo>
                <a:cubicBezTo>
                  <a:pt x="1928" y="8769"/>
                  <a:pt x="1099" y="8329"/>
                  <a:pt x="504" y="7827"/>
                </a:cubicBezTo>
                <a:cubicBezTo>
                  <a:pt x="307" y="7664"/>
                  <a:pt x="142" y="7495"/>
                  <a:pt x="0" y="7320"/>
                </a:cubicBezTo>
                <a:close/>
                <a:moveTo>
                  <a:pt x="0" y="9689"/>
                </a:moveTo>
                <a:lnTo>
                  <a:pt x="0" y="10653"/>
                </a:lnTo>
                <a:cubicBezTo>
                  <a:pt x="0" y="12771"/>
                  <a:pt x="4836" y="14492"/>
                  <a:pt x="10801" y="14492"/>
                </a:cubicBezTo>
                <a:cubicBezTo>
                  <a:pt x="16766" y="14492"/>
                  <a:pt x="21600" y="12777"/>
                  <a:pt x="21600" y="10653"/>
                </a:cubicBezTo>
                <a:lnTo>
                  <a:pt x="21600" y="9689"/>
                </a:lnTo>
                <a:cubicBezTo>
                  <a:pt x="21458" y="9864"/>
                  <a:pt x="21295" y="10033"/>
                  <a:pt x="21098" y="10197"/>
                </a:cubicBezTo>
                <a:cubicBezTo>
                  <a:pt x="20508" y="10698"/>
                  <a:pt x="19672" y="11138"/>
                  <a:pt x="18618" y="11514"/>
                </a:cubicBezTo>
                <a:cubicBezTo>
                  <a:pt x="16520" y="12260"/>
                  <a:pt x="13745" y="12668"/>
                  <a:pt x="10801" y="12668"/>
                </a:cubicBezTo>
                <a:cubicBezTo>
                  <a:pt x="7856" y="12668"/>
                  <a:pt x="5080" y="12260"/>
                  <a:pt x="2982" y="11514"/>
                </a:cubicBezTo>
                <a:cubicBezTo>
                  <a:pt x="1928" y="11138"/>
                  <a:pt x="1099" y="10698"/>
                  <a:pt x="504" y="10197"/>
                </a:cubicBezTo>
                <a:cubicBezTo>
                  <a:pt x="307" y="10033"/>
                  <a:pt x="142" y="9864"/>
                  <a:pt x="0" y="9689"/>
                </a:cubicBezTo>
                <a:close/>
                <a:moveTo>
                  <a:pt x="0" y="12059"/>
                </a:moveTo>
                <a:lnTo>
                  <a:pt x="0" y="13022"/>
                </a:lnTo>
                <a:cubicBezTo>
                  <a:pt x="0" y="15141"/>
                  <a:pt x="4836" y="16862"/>
                  <a:pt x="10801" y="16862"/>
                </a:cubicBezTo>
                <a:cubicBezTo>
                  <a:pt x="16766" y="16862"/>
                  <a:pt x="21600" y="15146"/>
                  <a:pt x="21600" y="13022"/>
                </a:cubicBezTo>
                <a:lnTo>
                  <a:pt x="21600" y="12059"/>
                </a:lnTo>
                <a:cubicBezTo>
                  <a:pt x="21458" y="12233"/>
                  <a:pt x="21295" y="12402"/>
                  <a:pt x="21098" y="12566"/>
                </a:cubicBezTo>
                <a:cubicBezTo>
                  <a:pt x="20508" y="13067"/>
                  <a:pt x="19672" y="13507"/>
                  <a:pt x="18618" y="13883"/>
                </a:cubicBezTo>
                <a:cubicBezTo>
                  <a:pt x="16520" y="14629"/>
                  <a:pt x="13745" y="15037"/>
                  <a:pt x="10801" y="15037"/>
                </a:cubicBezTo>
                <a:cubicBezTo>
                  <a:pt x="7856" y="15037"/>
                  <a:pt x="5080" y="14629"/>
                  <a:pt x="2982" y="13883"/>
                </a:cubicBezTo>
                <a:cubicBezTo>
                  <a:pt x="1928" y="13507"/>
                  <a:pt x="1099" y="13067"/>
                  <a:pt x="504" y="12566"/>
                </a:cubicBezTo>
                <a:cubicBezTo>
                  <a:pt x="307" y="12402"/>
                  <a:pt x="142" y="12233"/>
                  <a:pt x="0" y="12059"/>
                </a:cubicBezTo>
                <a:close/>
                <a:moveTo>
                  <a:pt x="0" y="14428"/>
                </a:moveTo>
                <a:lnTo>
                  <a:pt x="0" y="15391"/>
                </a:lnTo>
                <a:cubicBezTo>
                  <a:pt x="0" y="17510"/>
                  <a:pt x="4836" y="19231"/>
                  <a:pt x="10801" y="19231"/>
                </a:cubicBezTo>
                <a:cubicBezTo>
                  <a:pt x="16766" y="19231"/>
                  <a:pt x="21600" y="17515"/>
                  <a:pt x="21600" y="15391"/>
                </a:cubicBezTo>
                <a:lnTo>
                  <a:pt x="21600" y="14428"/>
                </a:lnTo>
                <a:cubicBezTo>
                  <a:pt x="21458" y="14602"/>
                  <a:pt x="21295" y="14772"/>
                  <a:pt x="21098" y="14935"/>
                </a:cubicBezTo>
                <a:cubicBezTo>
                  <a:pt x="20508" y="15436"/>
                  <a:pt x="19672" y="15877"/>
                  <a:pt x="18618" y="16252"/>
                </a:cubicBezTo>
                <a:cubicBezTo>
                  <a:pt x="16520" y="16998"/>
                  <a:pt x="13745" y="17406"/>
                  <a:pt x="10801" y="17406"/>
                </a:cubicBezTo>
                <a:cubicBezTo>
                  <a:pt x="7856" y="17406"/>
                  <a:pt x="5080" y="16998"/>
                  <a:pt x="2982" y="16252"/>
                </a:cubicBezTo>
                <a:cubicBezTo>
                  <a:pt x="1928" y="15877"/>
                  <a:pt x="1099" y="15436"/>
                  <a:pt x="504" y="14935"/>
                </a:cubicBezTo>
                <a:cubicBezTo>
                  <a:pt x="307" y="14772"/>
                  <a:pt x="142" y="14602"/>
                  <a:pt x="0" y="14428"/>
                </a:cubicBezTo>
                <a:close/>
                <a:moveTo>
                  <a:pt x="0" y="16797"/>
                </a:moveTo>
                <a:lnTo>
                  <a:pt x="0" y="17760"/>
                </a:lnTo>
                <a:cubicBezTo>
                  <a:pt x="0" y="19879"/>
                  <a:pt x="4836" y="21600"/>
                  <a:pt x="10801" y="21600"/>
                </a:cubicBezTo>
                <a:cubicBezTo>
                  <a:pt x="16766" y="21600"/>
                  <a:pt x="21600" y="19879"/>
                  <a:pt x="21600" y="17760"/>
                </a:cubicBezTo>
                <a:lnTo>
                  <a:pt x="21600" y="16797"/>
                </a:lnTo>
                <a:cubicBezTo>
                  <a:pt x="21458" y="16971"/>
                  <a:pt x="21295" y="17141"/>
                  <a:pt x="21098" y="17304"/>
                </a:cubicBezTo>
                <a:cubicBezTo>
                  <a:pt x="20508" y="17805"/>
                  <a:pt x="19672" y="18246"/>
                  <a:pt x="18618" y="18622"/>
                </a:cubicBezTo>
                <a:cubicBezTo>
                  <a:pt x="16520" y="19368"/>
                  <a:pt x="13745" y="19775"/>
                  <a:pt x="10801" y="19775"/>
                </a:cubicBezTo>
                <a:cubicBezTo>
                  <a:pt x="7856" y="19775"/>
                  <a:pt x="5080" y="19368"/>
                  <a:pt x="2982" y="18622"/>
                </a:cubicBezTo>
                <a:cubicBezTo>
                  <a:pt x="1928" y="18246"/>
                  <a:pt x="1099" y="17805"/>
                  <a:pt x="504" y="17304"/>
                </a:cubicBezTo>
                <a:cubicBezTo>
                  <a:pt x="307" y="17141"/>
                  <a:pt x="142" y="16971"/>
                  <a:pt x="0" y="16797"/>
                </a:cubicBezTo>
                <a:close/>
              </a:path>
            </a:pathLst>
          </a:cu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pPr>
          </a:p>
        </p:txBody>
      </p:sp>
      <p:sp>
        <p:nvSpPr>
          <p:cNvPr id="229" name="Line"/>
          <p:cNvSpPr/>
          <p:nvPr/>
        </p:nvSpPr>
        <p:spPr>
          <a:xfrm flipH="1">
            <a:off x="3162845" y="5517274"/>
            <a:ext cx="1" cy="1463986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30" name="Line"/>
          <p:cNvSpPr/>
          <p:nvPr/>
        </p:nvSpPr>
        <p:spPr>
          <a:xfrm flipH="1">
            <a:off x="4089945" y="7527359"/>
            <a:ext cx="4127474" cy="1"/>
          </a:xfrm>
          <a:prstGeom prst="line">
            <a:avLst/>
          </a:prstGeom>
          <a:ln w="25400">
            <a:solidFill>
              <a:srgbClr val="414141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31" name="APEX 5 Packaged application for generating DDL"/>
          <p:cNvSpPr txBox="1"/>
          <p:nvPr/>
        </p:nvSpPr>
        <p:spPr>
          <a:xfrm>
            <a:off x="1431999" y="2203449"/>
            <a:ext cx="6838802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APEX 5 Packaged application for generating DDL</a:t>
            </a:r>
          </a:p>
        </p:txBody>
      </p:sp>
      <p:sp>
        <p:nvSpPr>
          <p:cNvPr id="232" name="APEX 5.2 feature for generating applications"/>
          <p:cNvSpPr txBox="1"/>
          <p:nvPr/>
        </p:nvSpPr>
        <p:spPr>
          <a:xfrm>
            <a:off x="6494809" y="8972549"/>
            <a:ext cx="6111182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APEX 5.2 feature for generating applications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Quick SQL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Quick SQL</a:t>
            </a:r>
          </a:p>
          <a:p>
            <a:pPr/>
            <a:r>
              <a:t>Demo</a:t>
            </a:r>
          </a:p>
        </p:txBody>
      </p:sp>
      <p:pic>
        <p:nvPicPr>
          <p:cNvPr id="23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9334" y="622300"/>
            <a:ext cx="3239968" cy="25680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APEX Blueprint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APEX Blueprint</a:t>
            </a:r>
          </a:p>
          <a:p>
            <a:pPr/>
            <a:r>
              <a:t>Demo</a:t>
            </a:r>
          </a:p>
        </p:txBody>
      </p:sp>
      <p:pic>
        <p:nvPicPr>
          <p:cNvPr id="23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400" y="342900"/>
            <a:ext cx="3531271" cy="28918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How do I start lowCoding 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do I start lowCoding ?</a:t>
            </a:r>
          </a:p>
        </p:txBody>
      </p:sp>
      <p:sp>
        <p:nvSpPr>
          <p:cNvPr id="241" name="Download SQL Developer…"/>
          <p:cNvSpPr txBox="1"/>
          <p:nvPr>
            <p:ph type="body" sz="half" idx="1"/>
          </p:nvPr>
        </p:nvSpPr>
        <p:spPr>
          <a:xfrm>
            <a:off x="508000" y="2628900"/>
            <a:ext cx="11988800" cy="2660303"/>
          </a:xfrm>
          <a:prstGeom prst="rect">
            <a:avLst/>
          </a:prstGeom>
        </p:spPr>
        <p:txBody>
          <a:bodyPr/>
          <a:lstStyle/>
          <a:p>
            <a:pPr/>
            <a:r>
              <a:t>Download SQL Developer</a:t>
            </a:r>
          </a:p>
          <a:p>
            <a:pPr/>
            <a:r>
              <a:t>Download examples from Github</a:t>
            </a:r>
          </a:p>
          <a:p>
            <a:pPr/>
            <a:r>
              <a:t>Download database VM or use </a:t>
            </a:r>
            <a:r>
              <a:rPr u="sng">
                <a:hlinkClick r:id="rId2" invalidUrl="" action="" tgtFrame="" tooltip="" history="1" highlightClick="0" endSnd="0"/>
              </a:rPr>
              <a:t>apex.oracle.com</a:t>
            </a:r>
          </a:p>
        </p:txBody>
      </p:sp>
      <p:pic>
        <p:nvPicPr>
          <p:cNvPr id="24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7500" y="7001365"/>
            <a:ext cx="8087906" cy="2216179"/>
          </a:xfrm>
          <a:prstGeom prst="rect">
            <a:avLst/>
          </a:prstGeom>
          <a:ln w="12700">
            <a:miter lim="400000"/>
          </a:ln>
        </p:spPr>
      </p:pic>
      <p:pic>
        <p:nvPicPr>
          <p:cNvPr id="243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858000" y="5740052"/>
            <a:ext cx="5485786" cy="21219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Ques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Questions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rofi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Profile</a:t>
            </a:r>
          </a:p>
        </p:txBody>
      </p:sp>
      <p:pic>
        <p:nvPicPr>
          <p:cNvPr id="139" name="image6.png" descr="image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3335" y="2407562"/>
            <a:ext cx="2866530" cy="3871676"/>
          </a:xfrm>
          <a:prstGeom prst="rect">
            <a:avLst/>
          </a:prstGeom>
          <a:ln w="12700"/>
        </p:spPr>
      </p:pic>
      <p:pic>
        <p:nvPicPr>
          <p:cNvPr id="140" name="image5.png" descr="image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4355" y="6959600"/>
            <a:ext cx="2884490" cy="1828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43355" y="3664843"/>
            <a:ext cx="5514616" cy="47225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686800" y="7912100"/>
            <a:ext cx="4212921" cy="15421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674100" y="6083300"/>
            <a:ext cx="4238321" cy="180649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937000" y="2419162"/>
            <a:ext cx="5527327" cy="14953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How to lowC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to lowCode</a:t>
            </a:r>
          </a:p>
        </p:txBody>
      </p:sp>
      <p:sp>
        <p:nvSpPr>
          <p:cNvPr id="147" name="Generate as much as possibl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Generate as much as possible</a:t>
            </a:r>
          </a:p>
          <a:p>
            <a:pPr/>
            <a:r>
              <a:t>Use the tools which can help you generate your application artifacts.</a:t>
            </a:r>
          </a:p>
          <a:p>
            <a:pPr/>
            <a:r>
              <a:t>Do NOT repeat your work (type once, use many times)</a:t>
            </a:r>
          </a:p>
          <a:p>
            <a:pPr/>
            <a:r>
              <a:t>The less coding, the less bugs :-)</a:t>
            </a:r>
          </a:p>
          <a:p>
            <a:pPr/>
            <a:r>
              <a:t>Encourage keeping documentation up to date, by making it a “living thing”.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Application Artifac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Application Artifacts</a:t>
            </a:r>
          </a:p>
        </p:txBody>
      </p:sp>
      <p:sp>
        <p:nvSpPr>
          <p:cNvPr id="150" name="Coins"/>
          <p:cNvSpPr/>
          <p:nvPr/>
        </p:nvSpPr>
        <p:spPr>
          <a:xfrm>
            <a:off x="8649067" y="7275406"/>
            <a:ext cx="1744076" cy="17493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7949" y="0"/>
                  <a:pt x="5266" y="392"/>
                  <a:pt x="3255" y="1111"/>
                </a:cubicBezTo>
                <a:cubicBezTo>
                  <a:pt x="1360" y="1787"/>
                  <a:pt x="273" y="2685"/>
                  <a:pt x="273" y="3572"/>
                </a:cubicBezTo>
                <a:cubicBezTo>
                  <a:pt x="273" y="4460"/>
                  <a:pt x="1360" y="5360"/>
                  <a:pt x="3255" y="6035"/>
                </a:cubicBezTo>
                <a:cubicBezTo>
                  <a:pt x="5266" y="6749"/>
                  <a:pt x="7949" y="7147"/>
                  <a:pt x="10801" y="7147"/>
                </a:cubicBezTo>
                <a:cubicBezTo>
                  <a:pt x="13652" y="7147"/>
                  <a:pt x="16334" y="6754"/>
                  <a:pt x="18345" y="6035"/>
                </a:cubicBezTo>
                <a:cubicBezTo>
                  <a:pt x="20240" y="5360"/>
                  <a:pt x="21327" y="4460"/>
                  <a:pt x="21327" y="3572"/>
                </a:cubicBezTo>
                <a:cubicBezTo>
                  <a:pt x="21327" y="2685"/>
                  <a:pt x="20240" y="1787"/>
                  <a:pt x="18345" y="1111"/>
                </a:cubicBezTo>
                <a:cubicBezTo>
                  <a:pt x="16334" y="398"/>
                  <a:pt x="13652" y="0"/>
                  <a:pt x="10801" y="0"/>
                </a:cubicBezTo>
                <a:close/>
                <a:moveTo>
                  <a:pt x="12" y="4505"/>
                </a:moveTo>
                <a:lnTo>
                  <a:pt x="12" y="5914"/>
                </a:lnTo>
                <a:cubicBezTo>
                  <a:pt x="12" y="8033"/>
                  <a:pt x="4846" y="9754"/>
                  <a:pt x="10811" y="9754"/>
                </a:cubicBezTo>
                <a:cubicBezTo>
                  <a:pt x="16776" y="9754"/>
                  <a:pt x="21600" y="8039"/>
                  <a:pt x="21600" y="5914"/>
                </a:cubicBezTo>
                <a:lnTo>
                  <a:pt x="21600" y="4505"/>
                </a:lnTo>
                <a:cubicBezTo>
                  <a:pt x="21136" y="5284"/>
                  <a:pt x="20088" y="5991"/>
                  <a:pt x="18531" y="6541"/>
                </a:cubicBezTo>
                <a:cubicBezTo>
                  <a:pt x="16460" y="7276"/>
                  <a:pt x="13718" y="7679"/>
                  <a:pt x="10806" y="7679"/>
                </a:cubicBezTo>
                <a:cubicBezTo>
                  <a:pt x="7894" y="7679"/>
                  <a:pt x="5146" y="7276"/>
                  <a:pt x="3081" y="6541"/>
                </a:cubicBezTo>
                <a:cubicBezTo>
                  <a:pt x="1524" y="5985"/>
                  <a:pt x="476" y="5284"/>
                  <a:pt x="12" y="4505"/>
                </a:cubicBezTo>
                <a:close/>
                <a:moveTo>
                  <a:pt x="0" y="7320"/>
                </a:moveTo>
                <a:lnTo>
                  <a:pt x="0" y="8284"/>
                </a:lnTo>
                <a:cubicBezTo>
                  <a:pt x="0" y="10402"/>
                  <a:pt x="4836" y="12123"/>
                  <a:pt x="10801" y="12123"/>
                </a:cubicBezTo>
                <a:cubicBezTo>
                  <a:pt x="16766" y="12123"/>
                  <a:pt x="21600" y="10408"/>
                  <a:pt x="21600" y="8284"/>
                </a:cubicBezTo>
                <a:lnTo>
                  <a:pt x="21600" y="7320"/>
                </a:lnTo>
                <a:cubicBezTo>
                  <a:pt x="21458" y="7495"/>
                  <a:pt x="21295" y="7664"/>
                  <a:pt x="21098" y="7827"/>
                </a:cubicBezTo>
                <a:cubicBezTo>
                  <a:pt x="20508" y="8329"/>
                  <a:pt x="19672" y="8769"/>
                  <a:pt x="18618" y="9145"/>
                </a:cubicBezTo>
                <a:cubicBezTo>
                  <a:pt x="16520" y="9891"/>
                  <a:pt x="13745" y="10299"/>
                  <a:pt x="10801" y="10299"/>
                </a:cubicBezTo>
                <a:cubicBezTo>
                  <a:pt x="7856" y="10299"/>
                  <a:pt x="5080" y="9891"/>
                  <a:pt x="2982" y="9145"/>
                </a:cubicBezTo>
                <a:cubicBezTo>
                  <a:pt x="1928" y="8769"/>
                  <a:pt x="1099" y="8329"/>
                  <a:pt x="504" y="7827"/>
                </a:cubicBezTo>
                <a:cubicBezTo>
                  <a:pt x="307" y="7664"/>
                  <a:pt x="142" y="7495"/>
                  <a:pt x="0" y="7320"/>
                </a:cubicBezTo>
                <a:close/>
                <a:moveTo>
                  <a:pt x="0" y="9689"/>
                </a:moveTo>
                <a:lnTo>
                  <a:pt x="0" y="10653"/>
                </a:lnTo>
                <a:cubicBezTo>
                  <a:pt x="0" y="12771"/>
                  <a:pt x="4836" y="14492"/>
                  <a:pt x="10801" y="14492"/>
                </a:cubicBezTo>
                <a:cubicBezTo>
                  <a:pt x="16766" y="14492"/>
                  <a:pt x="21600" y="12777"/>
                  <a:pt x="21600" y="10653"/>
                </a:cubicBezTo>
                <a:lnTo>
                  <a:pt x="21600" y="9689"/>
                </a:lnTo>
                <a:cubicBezTo>
                  <a:pt x="21458" y="9864"/>
                  <a:pt x="21295" y="10033"/>
                  <a:pt x="21098" y="10197"/>
                </a:cubicBezTo>
                <a:cubicBezTo>
                  <a:pt x="20508" y="10698"/>
                  <a:pt x="19672" y="11138"/>
                  <a:pt x="18618" y="11514"/>
                </a:cubicBezTo>
                <a:cubicBezTo>
                  <a:pt x="16520" y="12260"/>
                  <a:pt x="13745" y="12668"/>
                  <a:pt x="10801" y="12668"/>
                </a:cubicBezTo>
                <a:cubicBezTo>
                  <a:pt x="7856" y="12668"/>
                  <a:pt x="5080" y="12260"/>
                  <a:pt x="2982" y="11514"/>
                </a:cubicBezTo>
                <a:cubicBezTo>
                  <a:pt x="1928" y="11138"/>
                  <a:pt x="1099" y="10698"/>
                  <a:pt x="504" y="10197"/>
                </a:cubicBezTo>
                <a:cubicBezTo>
                  <a:pt x="307" y="10033"/>
                  <a:pt x="142" y="9864"/>
                  <a:pt x="0" y="9689"/>
                </a:cubicBezTo>
                <a:close/>
                <a:moveTo>
                  <a:pt x="0" y="12059"/>
                </a:moveTo>
                <a:lnTo>
                  <a:pt x="0" y="13022"/>
                </a:lnTo>
                <a:cubicBezTo>
                  <a:pt x="0" y="15141"/>
                  <a:pt x="4836" y="16862"/>
                  <a:pt x="10801" y="16862"/>
                </a:cubicBezTo>
                <a:cubicBezTo>
                  <a:pt x="16766" y="16862"/>
                  <a:pt x="21600" y="15146"/>
                  <a:pt x="21600" y="13022"/>
                </a:cubicBezTo>
                <a:lnTo>
                  <a:pt x="21600" y="12059"/>
                </a:lnTo>
                <a:cubicBezTo>
                  <a:pt x="21458" y="12233"/>
                  <a:pt x="21295" y="12402"/>
                  <a:pt x="21098" y="12566"/>
                </a:cubicBezTo>
                <a:cubicBezTo>
                  <a:pt x="20508" y="13067"/>
                  <a:pt x="19672" y="13507"/>
                  <a:pt x="18618" y="13883"/>
                </a:cubicBezTo>
                <a:cubicBezTo>
                  <a:pt x="16520" y="14629"/>
                  <a:pt x="13745" y="15037"/>
                  <a:pt x="10801" y="15037"/>
                </a:cubicBezTo>
                <a:cubicBezTo>
                  <a:pt x="7856" y="15037"/>
                  <a:pt x="5080" y="14629"/>
                  <a:pt x="2982" y="13883"/>
                </a:cubicBezTo>
                <a:cubicBezTo>
                  <a:pt x="1928" y="13507"/>
                  <a:pt x="1099" y="13067"/>
                  <a:pt x="504" y="12566"/>
                </a:cubicBezTo>
                <a:cubicBezTo>
                  <a:pt x="307" y="12402"/>
                  <a:pt x="142" y="12233"/>
                  <a:pt x="0" y="12059"/>
                </a:cubicBezTo>
                <a:close/>
                <a:moveTo>
                  <a:pt x="0" y="14428"/>
                </a:moveTo>
                <a:lnTo>
                  <a:pt x="0" y="15391"/>
                </a:lnTo>
                <a:cubicBezTo>
                  <a:pt x="0" y="17510"/>
                  <a:pt x="4836" y="19231"/>
                  <a:pt x="10801" y="19231"/>
                </a:cubicBezTo>
                <a:cubicBezTo>
                  <a:pt x="16766" y="19231"/>
                  <a:pt x="21600" y="17515"/>
                  <a:pt x="21600" y="15391"/>
                </a:cubicBezTo>
                <a:lnTo>
                  <a:pt x="21600" y="14428"/>
                </a:lnTo>
                <a:cubicBezTo>
                  <a:pt x="21458" y="14602"/>
                  <a:pt x="21295" y="14772"/>
                  <a:pt x="21098" y="14935"/>
                </a:cubicBezTo>
                <a:cubicBezTo>
                  <a:pt x="20508" y="15436"/>
                  <a:pt x="19672" y="15877"/>
                  <a:pt x="18618" y="16252"/>
                </a:cubicBezTo>
                <a:cubicBezTo>
                  <a:pt x="16520" y="16998"/>
                  <a:pt x="13745" y="17406"/>
                  <a:pt x="10801" y="17406"/>
                </a:cubicBezTo>
                <a:cubicBezTo>
                  <a:pt x="7856" y="17406"/>
                  <a:pt x="5080" y="16998"/>
                  <a:pt x="2982" y="16252"/>
                </a:cubicBezTo>
                <a:cubicBezTo>
                  <a:pt x="1928" y="15877"/>
                  <a:pt x="1099" y="15436"/>
                  <a:pt x="504" y="14935"/>
                </a:cubicBezTo>
                <a:cubicBezTo>
                  <a:pt x="307" y="14772"/>
                  <a:pt x="142" y="14602"/>
                  <a:pt x="0" y="14428"/>
                </a:cubicBezTo>
                <a:close/>
                <a:moveTo>
                  <a:pt x="0" y="16797"/>
                </a:moveTo>
                <a:lnTo>
                  <a:pt x="0" y="17760"/>
                </a:lnTo>
                <a:cubicBezTo>
                  <a:pt x="0" y="19879"/>
                  <a:pt x="4836" y="21600"/>
                  <a:pt x="10801" y="21600"/>
                </a:cubicBezTo>
                <a:cubicBezTo>
                  <a:pt x="16766" y="21600"/>
                  <a:pt x="21600" y="19879"/>
                  <a:pt x="21600" y="17760"/>
                </a:cubicBezTo>
                <a:lnTo>
                  <a:pt x="21600" y="16797"/>
                </a:lnTo>
                <a:cubicBezTo>
                  <a:pt x="21458" y="16971"/>
                  <a:pt x="21295" y="17141"/>
                  <a:pt x="21098" y="17304"/>
                </a:cubicBezTo>
                <a:cubicBezTo>
                  <a:pt x="20508" y="17805"/>
                  <a:pt x="19672" y="18246"/>
                  <a:pt x="18618" y="18622"/>
                </a:cubicBezTo>
                <a:cubicBezTo>
                  <a:pt x="16520" y="19368"/>
                  <a:pt x="13745" y="19775"/>
                  <a:pt x="10801" y="19775"/>
                </a:cubicBezTo>
                <a:cubicBezTo>
                  <a:pt x="7856" y="19775"/>
                  <a:pt x="5080" y="19368"/>
                  <a:pt x="2982" y="18622"/>
                </a:cubicBezTo>
                <a:cubicBezTo>
                  <a:pt x="1928" y="18246"/>
                  <a:pt x="1099" y="17805"/>
                  <a:pt x="504" y="17304"/>
                </a:cubicBezTo>
                <a:cubicBezTo>
                  <a:pt x="307" y="17141"/>
                  <a:pt x="142" y="16971"/>
                  <a:pt x="0" y="16797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pPr>
          </a:p>
        </p:txBody>
      </p:sp>
      <p:pic>
        <p:nvPicPr>
          <p:cNvPr id="15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51600" y="2667000"/>
            <a:ext cx="5097610" cy="3186007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Book Stack"/>
          <p:cNvSpPr/>
          <p:nvPr/>
        </p:nvSpPr>
        <p:spPr>
          <a:xfrm>
            <a:off x="1291165" y="7408064"/>
            <a:ext cx="1930366" cy="17493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969" y="0"/>
                </a:moveTo>
                <a:cubicBezTo>
                  <a:pt x="3275" y="0"/>
                  <a:pt x="1896" y="1522"/>
                  <a:pt x="1896" y="3392"/>
                </a:cubicBezTo>
                <a:cubicBezTo>
                  <a:pt x="1896" y="5262"/>
                  <a:pt x="3275" y="6783"/>
                  <a:pt x="4969" y="6783"/>
                </a:cubicBezTo>
                <a:lnTo>
                  <a:pt x="21600" y="6783"/>
                </a:lnTo>
                <a:lnTo>
                  <a:pt x="21600" y="5757"/>
                </a:lnTo>
                <a:lnTo>
                  <a:pt x="4969" y="5757"/>
                </a:lnTo>
                <a:cubicBezTo>
                  <a:pt x="3788" y="5757"/>
                  <a:pt x="2827" y="4696"/>
                  <a:pt x="2827" y="3392"/>
                </a:cubicBezTo>
                <a:cubicBezTo>
                  <a:pt x="2827" y="2087"/>
                  <a:pt x="3788" y="1026"/>
                  <a:pt x="4969" y="1026"/>
                </a:cubicBezTo>
                <a:lnTo>
                  <a:pt x="21600" y="1026"/>
                </a:lnTo>
                <a:lnTo>
                  <a:pt x="21600" y="0"/>
                </a:lnTo>
                <a:lnTo>
                  <a:pt x="4969" y="0"/>
                </a:lnTo>
                <a:close/>
                <a:moveTo>
                  <a:pt x="4969" y="1852"/>
                </a:moveTo>
                <a:lnTo>
                  <a:pt x="4969" y="2269"/>
                </a:lnTo>
                <a:lnTo>
                  <a:pt x="20792" y="2269"/>
                </a:lnTo>
                <a:cubicBezTo>
                  <a:pt x="20843" y="2123"/>
                  <a:pt x="20903" y="1984"/>
                  <a:pt x="20972" y="1852"/>
                </a:cubicBezTo>
                <a:lnTo>
                  <a:pt x="4969" y="1852"/>
                </a:lnTo>
                <a:close/>
                <a:moveTo>
                  <a:pt x="4969" y="3215"/>
                </a:moveTo>
                <a:lnTo>
                  <a:pt x="4969" y="3632"/>
                </a:lnTo>
                <a:lnTo>
                  <a:pt x="20613" y="3632"/>
                </a:lnTo>
                <a:cubicBezTo>
                  <a:pt x="20608" y="3553"/>
                  <a:pt x="20605" y="3472"/>
                  <a:pt x="20605" y="3392"/>
                </a:cubicBezTo>
                <a:cubicBezTo>
                  <a:pt x="20605" y="3332"/>
                  <a:pt x="20607" y="3273"/>
                  <a:pt x="20610" y="3215"/>
                </a:cubicBezTo>
                <a:lnTo>
                  <a:pt x="4969" y="3215"/>
                </a:lnTo>
                <a:close/>
                <a:moveTo>
                  <a:pt x="4969" y="4575"/>
                </a:moveTo>
                <a:lnTo>
                  <a:pt x="4969" y="4992"/>
                </a:lnTo>
                <a:lnTo>
                  <a:pt x="21006" y="4992"/>
                </a:lnTo>
                <a:cubicBezTo>
                  <a:pt x="20933" y="4861"/>
                  <a:pt x="20869" y="4722"/>
                  <a:pt x="20814" y="4575"/>
                </a:cubicBezTo>
                <a:lnTo>
                  <a:pt x="4969" y="4575"/>
                </a:lnTo>
                <a:close/>
                <a:moveTo>
                  <a:pt x="1447" y="7349"/>
                </a:moveTo>
                <a:cubicBezTo>
                  <a:pt x="649" y="7349"/>
                  <a:pt x="0" y="8067"/>
                  <a:pt x="0" y="8948"/>
                </a:cubicBezTo>
                <a:lnTo>
                  <a:pt x="0" y="12535"/>
                </a:lnTo>
                <a:cubicBezTo>
                  <a:pt x="0" y="13416"/>
                  <a:pt x="649" y="14132"/>
                  <a:pt x="1447" y="14132"/>
                </a:cubicBezTo>
                <a:lnTo>
                  <a:pt x="1849" y="14132"/>
                </a:lnTo>
                <a:cubicBezTo>
                  <a:pt x="2061" y="14132"/>
                  <a:pt x="2248" y="14009"/>
                  <a:pt x="2355" y="13825"/>
                </a:cubicBezTo>
                <a:lnTo>
                  <a:pt x="2537" y="13825"/>
                </a:lnTo>
                <a:cubicBezTo>
                  <a:pt x="2644" y="14009"/>
                  <a:pt x="2831" y="14132"/>
                  <a:pt x="3043" y="14132"/>
                </a:cubicBezTo>
                <a:lnTo>
                  <a:pt x="19539" y="14132"/>
                </a:lnTo>
                <a:lnTo>
                  <a:pt x="19539" y="13106"/>
                </a:lnTo>
                <a:lnTo>
                  <a:pt x="3279" y="13106"/>
                </a:lnTo>
                <a:cubicBezTo>
                  <a:pt x="3173" y="12922"/>
                  <a:pt x="2986" y="12799"/>
                  <a:pt x="2773" y="12799"/>
                </a:cubicBezTo>
                <a:lnTo>
                  <a:pt x="2119" y="12799"/>
                </a:lnTo>
                <a:cubicBezTo>
                  <a:pt x="1906" y="12799"/>
                  <a:pt x="1719" y="12922"/>
                  <a:pt x="1613" y="13106"/>
                </a:cubicBezTo>
                <a:lnTo>
                  <a:pt x="1447" y="13106"/>
                </a:lnTo>
                <a:cubicBezTo>
                  <a:pt x="1161" y="13106"/>
                  <a:pt x="929" y="12850"/>
                  <a:pt x="929" y="12535"/>
                </a:cubicBezTo>
                <a:lnTo>
                  <a:pt x="929" y="8948"/>
                </a:lnTo>
                <a:cubicBezTo>
                  <a:pt x="929" y="8632"/>
                  <a:pt x="1161" y="8375"/>
                  <a:pt x="1447" y="8375"/>
                </a:cubicBezTo>
                <a:lnTo>
                  <a:pt x="1618" y="8375"/>
                </a:lnTo>
                <a:cubicBezTo>
                  <a:pt x="1725" y="8554"/>
                  <a:pt x="1910" y="8672"/>
                  <a:pt x="2119" y="8672"/>
                </a:cubicBezTo>
                <a:lnTo>
                  <a:pt x="2773" y="8672"/>
                </a:lnTo>
                <a:cubicBezTo>
                  <a:pt x="2982" y="8672"/>
                  <a:pt x="3167" y="8554"/>
                  <a:pt x="3274" y="8375"/>
                </a:cubicBezTo>
                <a:lnTo>
                  <a:pt x="19539" y="8375"/>
                </a:lnTo>
                <a:lnTo>
                  <a:pt x="19539" y="7349"/>
                </a:lnTo>
                <a:lnTo>
                  <a:pt x="3043" y="7349"/>
                </a:lnTo>
                <a:cubicBezTo>
                  <a:pt x="2834" y="7349"/>
                  <a:pt x="2649" y="7467"/>
                  <a:pt x="2542" y="7647"/>
                </a:cubicBezTo>
                <a:lnTo>
                  <a:pt x="2350" y="7647"/>
                </a:lnTo>
                <a:cubicBezTo>
                  <a:pt x="2242" y="7467"/>
                  <a:pt x="2058" y="7349"/>
                  <a:pt x="1849" y="7349"/>
                </a:cubicBezTo>
                <a:lnTo>
                  <a:pt x="1447" y="7349"/>
                </a:lnTo>
                <a:close/>
                <a:moveTo>
                  <a:pt x="3264" y="9173"/>
                </a:moveTo>
                <a:lnTo>
                  <a:pt x="3264" y="9590"/>
                </a:lnTo>
                <a:lnTo>
                  <a:pt x="19087" y="9590"/>
                </a:lnTo>
                <a:cubicBezTo>
                  <a:pt x="19138" y="9444"/>
                  <a:pt x="19198" y="9305"/>
                  <a:pt x="19267" y="9173"/>
                </a:cubicBezTo>
                <a:lnTo>
                  <a:pt x="3264" y="9173"/>
                </a:lnTo>
                <a:close/>
                <a:moveTo>
                  <a:pt x="3264" y="10534"/>
                </a:moveTo>
                <a:lnTo>
                  <a:pt x="3264" y="10951"/>
                </a:lnTo>
                <a:lnTo>
                  <a:pt x="18908" y="10951"/>
                </a:lnTo>
                <a:cubicBezTo>
                  <a:pt x="18902" y="10872"/>
                  <a:pt x="18899" y="10791"/>
                  <a:pt x="18899" y="10711"/>
                </a:cubicBezTo>
                <a:cubicBezTo>
                  <a:pt x="18899" y="10651"/>
                  <a:pt x="18901" y="10593"/>
                  <a:pt x="18904" y="10534"/>
                </a:cubicBezTo>
                <a:lnTo>
                  <a:pt x="3264" y="10534"/>
                </a:lnTo>
                <a:close/>
                <a:moveTo>
                  <a:pt x="3264" y="11896"/>
                </a:moveTo>
                <a:lnTo>
                  <a:pt x="3264" y="12313"/>
                </a:lnTo>
                <a:lnTo>
                  <a:pt x="19301" y="12313"/>
                </a:lnTo>
                <a:cubicBezTo>
                  <a:pt x="19227" y="12182"/>
                  <a:pt x="19163" y="12043"/>
                  <a:pt x="19109" y="11896"/>
                </a:cubicBezTo>
                <a:lnTo>
                  <a:pt x="3264" y="11896"/>
                </a:lnTo>
                <a:close/>
                <a:moveTo>
                  <a:pt x="4969" y="14817"/>
                </a:moveTo>
                <a:cubicBezTo>
                  <a:pt x="3275" y="14817"/>
                  <a:pt x="1896" y="16339"/>
                  <a:pt x="1896" y="18208"/>
                </a:cubicBezTo>
                <a:cubicBezTo>
                  <a:pt x="1896" y="20078"/>
                  <a:pt x="3275" y="21600"/>
                  <a:pt x="4969" y="21600"/>
                </a:cubicBezTo>
                <a:lnTo>
                  <a:pt x="21600" y="21600"/>
                </a:lnTo>
                <a:lnTo>
                  <a:pt x="21600" y="20574"/>
                </a:lnTo>
                <a:lnTo>
                  <a:pt x="4969" y="20574"/>
                </a:lnTo>
                <a:cubicBezTo>
                  <a:pt x="3788" y="20574"/>
                  <a:pt x="2827" y="19513"/>
                  <a:pt x="2827" y="18208"/>
                </a:cubicBezTo>
                <a:cubicBezTo>
                  <a:pt x="2827" y="16904"/>
                  <a:pt x="3788" y="15843"/>
                  <a:pt x="4969" y="15843"/>
                </a:cubicBezTo>
                <a:lnTo>
                  <a:pt x="21600" y="15843"/>
                </a:lnTo>
                <a:lnTo>
                  <a:pt x="21600" y="14817"/>
                </a:lnTo>
                <a:lnTo>
                  <a:pt x="4969" y="14817"/>
                </a:lnTo>
                <a:close/>
                <a:moveTo>
                  <a:pt x="4969" y="16669"/>
                </a:moveTo>
                <a:lnTo>
                  <a:pt x="4969" y="17086"/>
                </a:lnTo>
                <a:lnTo>
                  <a:pt x="20792" y="17086"/>
                </a:lnTo>
                <a:cubicBezTo>
                  <a:pt x="20843" y="16940"/>
                  <a:pt x="20903" y="16800"/>
                  <a:pt x="20972" y="16669"/>
                </a:cubicBezTo>
                <a:lnTo>
                  <a:pt x="4969" y="16669"/>
                </a:lnTo>
                <a:close/>
                <a:moveTo>
                  <a:pt x="4969" y="18030"/>
                </a:moveTo>
                <a:lnTo>
                  <a:pt x="4969" y="18447"/>
                </a:lnTo>
                <a:lnTo>
                  <a:pt x="20613" y="18447"/>
                </a:lnTo>
                <a:cubicBezTo>
                  <a:pt x="20608" y="18368"/>
                  <a:pt x="20605" y="18289"/>
                  <a:pt x="20605" y="18208"/>
                </a:cubicBezTo>
                <a:cubicBezTo>
                  <a:pt x="20605" y="18149"/>
                  <a:pt x="20607" y="18089"/>
                  <a:pt x="20610" y="18030"/>
                </a:cubicBezTo>
                <a:lnTo>
                  <a:pt x="4969" y="18030"/>
                </a:lnTo>
                <a:close/>
                <a:moveTo>
                  <a:pt x="4969" y="19392"/>
                </a:moveTo>
                <a:lnTo>
                  <a:pt x="4969" y="19809"/>
                </a:lnTo>
                <a:lnTo>
                  <a:pt x="21006" y="19809"/>
                </a:lnTo>
                <a:cubicBezTo>
                  <a:pt x="20933" y="19678"/>
                  <a:pt x="20869" y="19539"/>
                  <a:pt x="20814" y="19392"/>
                </a:cubicBezTo>
                <a:lnTo>
                  <a:pt x="4969" y="19392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pPr>
          </a:p>
        </p:txBody>
      </p:sp>
      <p:sp>
        <p:nvSpPr>
          <p:cNvPr id="153" name="Ballot"/>
          <p:cNvSpPr/>
          <p:nvPr/>
        </p:nvSpPr>
        <p:spPr>
          <a:xfrm>
            <a:off x="5154237" y="7242390"/>
            <a:ext cx="1562123" cy="20806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2342"/>
                </a:lnTo>
                <a:lnTo>
                  <a:pt x="18478" y="0"/>
                </a:lnTo>
                <a:lnTo>
                  <a:pt x="0" y="0"/>
                </a:lnTo>
                <a:close/>
                <a:moveTo>
                  <a:pt x="2780" y="2106"/>
                </a:moveTo>
                <a:lnTo>
                  <a:pt x="15405" y="2106"/>
                </a:lnTo>
                <a:lnTo>
                  <a:pt x="15405" y="4225"/>
                </a:lnTo>
                <a:lnTo>
                  <a:pt x="2780" y="4225"/>
                </a:lnTo>
                <a:lnTo>
                  <a:pt x="2780" y="2106"/>
                </a:lnTo>
                <a:close/>
                <a:moveTo>
                  <a:pt x="17628" y="2106"/>
                </a:moveTo>
                <a:cubicBezTo>
                  <a:pt x="18408" y="2106"/>
                  <a:pt x="19040" y="2581"/>
                  <a:pt x="19040" y="3166"/>
                </a:cubicBezTo>
                <a:cubicBezTo>
                  <a:pt x="19040" y="3751"/>
                  <a:pt x="18408" y="4225"/>
                  <a:pt x="17628" y="4225"/>
                </a:cubicBezTo>
                <a:cubicBezTo>
                  <a:pt x="16849" y="4225"/>
                  <a:pt x="16217" y="3751"/>
                  <a:pt x="16217" y="3166"/>
                </a:cubicBezTo>
                <a:cubicBezTo>
                  <a:pt x="16217" y="2581"/>
                  <a:pt x="16849" y="2106"/>
                  <a:pt x="17628" y="2106"/>
                </a:cubicBezTo>
                <a:close/>
                <a:moveTo>
                  <a:pt x="2780" y="5160"/>
                </a:moveTo>
                <a:lnTo>
                  <a:pt x="15405" y="5160"/>
                </a:lnTo>
                <a:lnTo>
                  <a:pt x="15405" y="7278"/>
                </a:lnTo>
                <a:lnTo>
                  <a:pt x="2780" y="7278"/>
                </a:lnTo>
                <a:lnTo>
                  <a:pt x="2780" y="5160"/>
                </a:lnTo>
                <a:close/>
                <a:moveTo>
                  <a:pt x="17628" y="5160"/>
                </a:moveTo>
                <a:cubicBezTo>
                  <a:pt x="18408" y="5160"/>
                  <a:pt x="19040" y="5635"/>
                  <a:pt x="19040" y="6220"/>
                </a:cubicBezTo>
                <a:cubicBezTo>
                  <a:pt x="19040" y="6805"/>
                  <a:pt x="18408" y="7278"/>
                  <a:pt x="17628" y="7278"/>
                </a:cubicBezTo>
                <a:cubicBezTo>
                  <a:pt x="16849" y="7278"/>
                  <a:pt x="16217" y="6805"/>
                  <a:pt x="16217" y="6220"/>
                </a:cubicBezTo>
                <a:cubicBezTo>
                  <a:pt x="16217" y="5635"/>
                  <a:pt x="16849" y="5160"/>
                  <a:pt x="17628" y="5160"/>
                </a:cubicBezTo>
                <a:close/>
                <a:moveTo>
                  <a:pt x="2780" y="8213"/>
                </a:moveTo>
                <a:lnTo>
                  <a:pt x="15405" y="8213"/>
                </a:lnTo>
                <a:lnTo>
                  <a:pt x="15405" y="10333"/>
                </a:lnTo>
                <a:lnTo>
                  <a:pt x="2780" y="10333"/>
                </a:lnTo>
                <a:lnTo>
                  <a:pt x="2780" y="8213"/>
                </a:lnTo>
                <a:close/>
                <a:moveTo>
                  <a:pt x="17628" y="8213"/>
                </a:moveTo>
                <a:cubicBezTo>
                  <a:pt x="18408" y="8213"/>
                  <a:pt x="19040" y="8688"/>
                  <a:pt x="19040" y="9273"/>
                </a:cubicBezTo>
                <a:cubicBezTo>
                  <a:pt x="19040" y="9858"/>
                  <a:pt x="18408" y="10333"/>
                  <a:pt x="17628" y="10333"/>
                </a:cubicBezTo>
                <a:cubicBezTo>
                  <a:pt x="16849" y="10333"/>
                  <a:pt x="16217" y="9858"/>
                  <a:pt x="16217" y="9273"/>
                </a:cubicBezTo>
                <a:cubicBezTo>
                  <a:pt x="16217" y="8688"/>
                  <a:pt x="16849" y="8213"/>
                  <a:pt x="17628" y="8213"/>
                </a:cubicBezTo>
                <a:close/>
                <a:moveTo>
                  <a:pt x="18404" y="8667"/>
                </a:moveTo>
                <a:cubicBezTo>
                  <a:pt x="18338" y="8670"/>
                  <a:pt x="18273" y="8694"/>
                  <a:pt x="18226" y="8734"/>
                </a:cubicBezTo>
                <a:lnTo>
                  <a:pt x="17325" y="9511"/>
                </a:lnTo>
                <a:lnTo>
                  <a:pt x="17026" y="9271"/>
                </a:lnTo>
                <a:cubicBezTo>
                  <a:pt x="16928" y="9193"/>
                  <a:pt x="16764" y="9189"/>
                  <a:pt x="16660" y="9263"/>
                </a:cubicBezTo>
                <a:cubicBezTo>
                  <a:pt x="16555" y="9336"/>
                  <a:pt x="16548" y="9459"/>
                  <a:pt x="16646" y="9538"/>
                </a:cubicBezTo>
                <a:lnTo>
                  <a:pt x="17143" y="9934"/>
                </a:lnTo>
                <a:cubicBezTo>
                  <a:pt x="17192" y="9974"/>
                  <a:pt x="17260" y="9997"/>
                  <a:pt x="17332" y="9997"/>
                </a:cubicBezTo>
                <a:cubicBezTo>
                  <a:pt x="17333" y="9997"/>
                  <a:pt x="17337" y="9997"/>
                  <a:pt x="17338" y="9997"/>
                </a:cubicBezTo>
                <a:cubicBezTo>
                  <a:pt x="17412" y="9996"/>
                  <a:pt x="17479" y="9971"/>
                  <a:pt x="17527" y="9929"/>
                </a:cubicBezTo>
                <a:lnTo>
                  <a:pt x="18617" y="8989"/>
                </a:lnTo>
                <a:cubicBezTo>
                  <a:pt x="18711" y="8908"/>
                  <a:pt x="18701" y="8785"/>
                  <a:pt x="18593" y="8714"/>
                </a:cubicBezTo>
                <a:cubicBezTo>
                  <a:pt x="18539" y="8679"/>
                  <a:pt x="18470" y="8664"/>
                  <a:pt x="18404" y="8667"/>
                </a:cubicBezTo>
                <a:close/>
                <a:moveTo>
                  <a:pt x="2780" y="11266"/>
                </a:moveTo>
                <a:lnTo>
                  <a:pt x="15405" y="11266"/>
                </a:lnTo>
                <a:lnTo>
                  <a:pt x="15405" y="13385"/>
                </a:lnTo>
                <a:lnTo>
                  <a:pt x="2780" y="13385"/>
                </a:lnTo>
                <a:lnTo>
                  <a:pt x="2780" y="11266"/>
                </a:lnTo>
                <a:close/>
                <a:moveTo>
                  <a:pt x="17628" y="11266"/>
                </a:moveTo>
                <a:cubicBezTo>
                  <a:pt x="18408" y="11266"/>
                  <a:pt x="19040" y="11740"/>
                  <a:pt x="19040" y="12326"/>
                </a:cubicBezTo>
                <a:cubicBezTo>
                  <a:pt x="19040" y="12911"/>
                  <a:pt x="18408" y="13385"/>
                  <a:pt x="17628" y="13385"/>
                </a:cubicBezTo>
                <a:cubicBezTo>
                  <a:pt x="16849" y="13385"/>
                  <a:pt x="16217" y="12911"/>
                  <a:pt x="16217" y="12326"/>
                </a:cubicBezTo>
                <a:cubicBezTo>
                  <a:pt x="16217" y="11740"/>
                  <a:pt x="16849" y="11266"/>
                  <a:pt x="17628" y="11266"/>
                </a:cubicBezTo>
                <a:close/>
                <a:moveTo>
                  <a:pt x="2780" y="14320"/>
                </a:moveTo>
                <a:lnTo>
                  <a:pt x="15405" y="14320"/>
                </a:lnTo>
                <a:lnTo>
                  <a:pt x="15405" y="16440"/>
                </a:lnTo>
                <a:lnTo>
                  <a:pt x="2780" y="16440"/>
                </a:lnTo>
                <a:lnTo>
                  <a:pt x="2780" y="14320"/>
                </a:lnTo>
                <a:close/>
                <a:moveTo>
                  <a:pt x="17628" y="14320"/>
                </a:moveTo>
                <a:cubicBezTo>
                  <a:pt x="18408" y="14320"/>
                  <a:pt x="19040" y="14795"/>
                  <a:pt x="19040" y="15380"/>
                </a:cubicBezTo>
                <a:cubicBezTo>
                  <a:pt x="19040" y="15965"/>
                  <a:pt x="18408" y="16440"/>
                  <a:pt x="17628" y="16440"/>
                </a:cubicBezTo>
                <a:cubicBezTo>
                  <a:pt x="16849" y="16440"/>
                  <a:pt x="16217" y="15965"/>
                  <a:pt x="16217" y="15380"/>
                </a:cubicBezTo>
                <a:cubicBezTo>
                  <a:pt x="16217" y="14795"/>
                  <a:pt x="16849" y="14320"/>
                  <a:pt x="17628" y="14320"/>
                </a:cubicBezTo>
                <a:close/>
                <a:moveTo>
                  <a:pt x="2780" y="17373"/>
                </a:moveTo>
                <a:lnTo>
                  <a:pt x="15405" y="17373"/>
                </a:lnTo>
                <a:lnTo>
                  <a:pt x="15405" y="19492"/>
                </a:lnTo>
                <a:lnTo>
                  <a:pt x="2780" y="19492"/>
                </a:lnTo>
                <a:lnTo>
                  <a:pt x="2780" y="17373"/>
                </a:lnTo>
                <a:close/>
                <a:moveTo>
                  <a:pt x="17628" y="17373"/>
                </a:moveTo>
                <a:cubicBezTo>
                  <a:pt x="18408" y="17373"/>
                  <a:pt x="19040" y="17847"/>
                  <a:pt x="19040" y="18433"/>
                </a:cubicBezTo>
                <a:cubicBezTo>
                  <a:pt x="19040" y="19018"/>
                  <a:pt x="18408" y="19492"/>
                  <a:pt x="17628" y="19492"/>
                </a:cubicBezTo>
                <a:cubicBezTo>
                  <a:pt x="16849" y="19492"/>
                  <a:pt x="16217" y="19018"/>
                  <a:pt x="16217" y="18433"/>
                </a:cubicBezTo>
                <a:cubicBezTo>
                  <a:pt x="16217" y="17847"/>
                  <a:pt x="16849" y="17373"/>
                  <a:pt x="17628" y="17373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pPr>
          </a:p>
        </p:txBody>
      </p:sp>
      <p:sp>
        <p:nvSpPr>
          <p:cNvPr id="154" name="Male"/>
          <p:cNvSpPr/>
          <p:nvPr/>
        </p:nvSpPr>
        <p:spPr>
          <a:xfrm>
            <a:off x="2332425" y="2845167"/>
            <a:ext cx="567192" cy="15304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pPr>
          </a:p>
        </p:txBody>
      </p:sp>
      <p:sp>
        <p:nvSpPr>
          <p:cNvPr id="155" name="Female"/>
          <p:cNvSpPr/>
          <p:nvPr/>
        </p:nvSpPr>
        <p:spPr>
          <a:xfrm>
            <a:off x="1330263" y="2844800"/>
            <a:ext cx="692274" cy="15311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7" h="21600" fill="norm" stroke="1" extrusionOk="0">
                <a:moveTo>
                  <a:pt x="10652" y="0"/>
                </a:moveTo>
                <a:cubicBezTo>
                  <a:pt x="9610" y="0"/>
                  <a:pt x="8570" y="182"/>
                  <a:pt x="7774" y="547"/>
                </a:cubicBezTo>
                <a:cubicBezTo>
                  <a:pt x="6184" y="1276"/>
                  <a:pt x="6184" y="2458"/>
                  <a:pt x="7774" y="3188"/>
                </a:cubicBezTo>
                <a:cubicBezTo>
                  <a:pt x="9365" y="3917"/>
                  <a:pt x="11943" y="3917"/>
                  <a:pt x="13534" y="3188"/>
                </a:cubicBezTo>
                <a:cubicBezTo>
                  <a:pt x="15124" y="2458"/>
                  <a:pt x="15124" y="1276"/>
                  <a:pt x="13534" y="547"/>
                </a:cubicBezTo>
                <a:cubicBezTo>
                  <a:pt x="12738" y="182"/>
                  <a:pt x="11695" y="0"/>
                  <a:pt x="10652" y="0"/>
                </a:cubicBezTo>
                <a:close/>
                <a:moveTo>
                  <a:pt x="7859" y="4109"/>
                </a:moveTo>
                <a:cubicBezTo>
                  <a:pt x="5671" y="4109"/>
                  <a:pt x="4499" y="4934"/>
                  <a:pt x="4153" y="5420"/>
                </a:cubicBezTo>
                <a:lnTo>
                  <a:pt x="50" y="11877"/>
                </a:lnTo>
                <a:cubicBezTo>
                  <a:pt x="-150" y="12205"/>
                  <a:pt x="268" y="12546"/>
                  <a:pt x="985" y="12638"/>
                </a:cubicBezTo>
                <a:cubicBezTo>
                  <a:pt x="1106" y="12653"/>
                  <a:pt x="1229" y="12661"/>
                  <a:pt x="1349" y="12661"/>
                </a:cubicBezTo>
                <a:cubicBezTo>
                  <a:pt x="1938" y="12661"/>
                  <a:pt x="2478" y="12482"/>
                  <a:pt x="2644" y="12209"/>
                </a:cubicBezTo>
                <a:lnTo>
                  <a:pt x="6269" y="6537"/>
                </a:lnTo>
                <a:lnTo>
                  <a:pt x="6994" y="6537"/>
                </a:lnTo>
                <a:cubicBezTo>
                  <a:pt x="6989" y="6544"/>
                  <a:pt x="6983" y="6551"/>
                  <a:pt x="6979" y="6558"/>
                </a:cubicBezTo>
                <a:lnTo>
                  <a:pt x="2405" y="14438"/>
                </a:lnTo>
                <a:cubicBezTo>
                  <a:pt x="2329" y="14570"/>
                  <a:pt x="2506" y="14676"/>
                  <a:pt x="2803" y="14676"/>
                </a:cubicBezTo>
                <a:lnTo>
                  <a:pt x="6067" y="14676"/>
                </a:lnTo>
                <a:lnTo>
                  <a:pt x="6067" y="20674"/>
                </a:lnTo>
                <a:cubicBezTo>
                  <a:pt x="6067" y="21185"/>
                  <a:pt x="6972" y="21600"/>
                  <a:pt x="8087" y="21600"/>
                </a:cubicBezTo>
                <a:cubicBezTo>
                  <a:pt x="9203" y="21600"/>
                  <a:pt x="10104" y="21185"/>
                  <a:pt x="10104" y="20674"/>
                </a:cubicBezTo>
                <a:lnTo>
                  <a:pt x="10104" y="14676"/>
                </a:lnTo>
                <a:cubicBezTo>
                  <a:pt x="10326" y="14676"/>
                  <a:pt x="10531" y="14676"/>
                  <a:pt x="10608" y="14676"/>
                </a:cubicBezTo>
                <a:cubicBezTo>
                  <a:pt x="10695" y="14676"/>
                  <a:pt x="10945" y="14676"/>
                  <a:pt x="11201" y="14676"/>
                </a:cubicBezTo>
                <a:lnTo>
                  <a:pt x="11201" y="20674"/>
                </a:lnTo>
                <a:cubicBezTo>
                  <a:pt x="11201" y="21185"/>
                  <a:pt x="12105" y="21600"/>
                  <a:pt x="13221" y="21600"/>
                </a:cubicBezTo>
                <a:cubicBezTo>
                  <a:pt x="14337" y="21600"/>
                  <a:pt x="15238" y="21185"/>
                  <a:pt x="15238" y="20674"/>
                </a:cubicBezTo>
                <a:lnTo>
                  <a:pt x="15238" y="14676"/>
                </a:lnTo>
                <a:lnTo>
                  <a:pt x="18410" y="14676"/>
                </a:lnTo>
                <a:cubicBezTo>
                  <a:pt x="18706" y="14676"/>
                  <a:pt x="18887" y="14570"/>
                  <a:pt x="18811" y="14438"/>
                </a:cubicBezTo>
                <a:lnTo>
                  <a:pt x="14237" y="6558"/>
                </a:lnTo>
                <a:cubicBezTo>
                  <a:pt x="14233" y="6551"/>
                  <a:pt x="14227" y="6544"/>
                  <a:pt x="14222" y="6537"/>
                </a:cubicBezTo>
                <a:lnTo>
                  <a:pt x="14932" y="6537"/>
                </a:lnTo>
                <a:lnTo>
                  <a:pt x="18656" y="12192"/>
                </a:lnTo>
                <a:cubicBezTo>
                  <a:pt x="18827" y="12463"/>
                  <a:pt x="19364" y="12638"/>
                  <a:pt x="19948" y="12638"/>
                </a:cubicBezTo>
                <a:cubicBezTo>
                  <a:pt x="20072" y="12638"/>
                  <a:pt x="20199" y="12631"/>
                  <a:pt x="20324" y="12614"/>
                </a:cubicBezTo>
                <a:cubicBezTo>
                  <a:pt x="21038" y="12519"/>
                  <a:pt x="21450" y="12177"/>
                  <a:pt x="21244" y="11850"/>
                </a:cubicBezTo>
                <a:lnTo>
                  <a:pt x="17037" y="5432"/>
                </a:lnTo>
                <a:lnTo>
                  <a:pt x="17022" y="5407"/>
                </a:lnTo>
                <a:cubicBezTo>
                  <a:pt x="16669" y="4924"/>
                  <a:pt x="15494" y="4112"/>
                  <a:pt x="13328" y="4112"/>
                </a:cubicBezTo>
                <a:cubicBezTo>
                  <a:pt x="13316" y="4112"/>
                  <a:pt x="13303" y="4112"/>
                  <a:pt x="13291" y="4112"/>
                </a:cubicBezTo>
                <a:lnTo>
                  <a:pt x="12768" y="4114"/>
                </a:lnTo>
                <a:cubicBezTo>
                  <a:pt x="12732" y="4113"/>
                  <a:pt x="12698" y="4109"/>
                  <a:pt x="12662" y="4109"/>
                </a:cubicBezTo>
                <a:lnTo>
                  <a:pt x="7859" y="4109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pPr>
          </a:p>
        </p:txBody>
      </p:sp>
      <p:sp>
        <p:nvSpPr>
          <p:cNvPr id="156" name="Developers"/>
          <p:cNvSpPr txBox="1"/>
          <p:nvPr/>
        </p:nvSpPr>
        <p:spPr>
          <a:xfrm>
            <a:off x="1334864" y="2178233"/>
            <a:ext cx="1648272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Developers</a:t>
            </a:r>
          </a:p>
        </p:txBody>
      </p:sp>
      <p:sp>
        <p:nvSpPr>
          <p:cNvPr id="157" name="Line"/>
          <p:cNvSpPr/>
          <p:nvPr/>
        </p:nvSpPr>
        <p:spPr>
          <a:xfrm>
            <a:off x="3349277" y="3912939"/>
            <a:ext cx="2764682" cy="15842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58" name="Line"/>
          <p:cNvSpPr/>
          <p:nvPr/>
        </p:nvSpPr>
        <p:spPr>
          <a:xfrm>
            <a:off x="3476277" y="4039940"/>
            <a:ext cx="4925023" cy="3162162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59" name="Line"/>
          <p:cNvSpPr/>
          <p:nvPr/>
        </p:nvSpPr>
        <p:spPr>
          <a:xfrm>
            <a:off x="3348830" y="4146501"/>
            <a:ext cx="2206562" cy="2743955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60" name="Line"/>
          <p:cNvSpPr/>
          <p:nvPr/>
        </p:nvSpPr>
        <p:spPr>
          <a:xfrm flipH="1">
            <a:off x="2336288" y="4460089"/>
            <a:ext cx="803341" cy="2502636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61" name="Documentation"/>
          <p:cNvSpPr txBox="1"/>
          <p:nvPr/>
        </p:nvSpPr>
        <p:spPr>
          <a:xfrm>
            <a:off x="1150405" y="9240882"/>
            <a:ext cx="2211885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Documentation</a:t>
            </a:r>
          </a:p>
        </p:txBody>
      </p:sp>
      <p:sp>
        <p:nvSpPr>
          <p:cNvPr id="162" name="Project Plan"/>
          <p:cNvSpPr txBox="1"/>
          <p:nvPr/>
        </p:nvSpPr>
        <p:spPr>
          <a:xfrm>
            <a:off x="5079983" y="9240882"/>
            <a:ext cx="171063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Project Plan</a:t>
            </a:r>
          </a:p>
        </p:txBody>
      </p:sp>
      <p:sp>
        <p:nvSpPr>
          <p:cNvPr id="163" name="Database"/>
          <p:cNvSpPr txBox="1"/>
          <p:nvPr/>
        </p:nvSpPr>
        <p:spPr>
          <a:xfrm>
            <a:off x="8938941" y="9240882"/>
            <a:ext cx="1350617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Database</a:t>
            </a:r>
          </a:p>
        </p:txBody>
      </p:sp>
      <p:sp>
        <p:nvSpPr>
          <p:cNvPr id="164" name="Application"/>
          <p:cNvSpPr txBox="1"/>
          <p:nvPr/>
        </p:nvSpPr>
        <p:spPr>
          <a:xfrm>
            <a:off x="9590448" y="5913482"/>
            <a:ext cx="171479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Application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lowCode Landscap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lowCode Landscape</a:t>
            </a:r>
          </a:p>
        </p:txBody>
      </p:sp>
      <p:pic>
        <p:nvPicPr>
          <p:cNvPr id="16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5300" y="2926898"/>
            <a:ext cx="6176236" cy="20089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80400" y="2959100"/>
            <a:ext cx="4015369" cy="3288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25234" y="6121400"/>
            <a:ext cx="3239968" cy="25680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791200" y="7187205"/>
            <a:ext cx="6466412" cy="15095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lowCode using SQLDevelop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lowCode using SQLDeveloper</a:t>
            </a:r>
          </a:p>
        </p:txBody>
      </p:sp>
      <p:pic>
        <p:nvPicPr>
          <p:cNvPr id="17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62700" y="7194098"/>
            <a:ext cx="6176236" cy="2008913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Create process model…"/>
          <p:cNvSpPr txBox="1"/>
          <p:nvPr/>
        </p:nvSpPr>
        <p:spPr>
          <a:xfrm>
            <a:off x="823722" y="2374674"/>
            <a:ext cx="5385380" cy="538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13266" indent="-313266" algn="l">
              <a:buSzPct val="75000"/>
              <a:buChar char="•"/>
            </a:pPr>
            <a:r>
              <a:t>Create process model</a:t>
            </a:r>
          </a:p>
          <a:p>
            <a:pPr marL="313266" indent="-313266" algn="l">
              <a:buSzPct val="75000"/>
              <a:buChar char="•"/>
            </a:pPr>
            <a:r>
              <a:t>ER model -&gt; Relational model</a:t>
            </a:r>
          </a:p>
          <a:p>
            <a:pPr lvl="1" marL="783166" indent="-313266" algn="l">
              <a:buSzPct val="75000"/>
              <a:buChar char="•"/>
            </a:pPr>
            <a:r>
              <a:t>Resolve Many-to-Many relations</a:t>
            </a:r>
          </a:p>
          <a:p>
            <a:pPr lvl="1" marL="783166" indent="-313266" algn="l">
              <a:buSzPct val="75000"/>
              <a:buChar char="•"/>
            </a:pPr>
            <a:r>
              <a:t>Generate primary keys</a:t>
            </a:r>
          </a:p>
          <a:p>
            <a:pPr lvl="1" marL="783166" indent="-313266" algn="l">
              <a:buSzPct val="75000"/>
              <a:buChar char="•"/>
            </a:pPr>
            <a:r>
              <a:t>Generate constraints</a:t>
            </a:r>
          </a:p>
          <a:p>
            <a:pPr marL="313266" indent="-313266" algn="l">
              <a:buSzPct val="75000"/>
              <a:buChar char="•"/>
            </a:pPr>
            <a:r>
              <a:t>Transformations</a:t>
            </a:r>
          </a:p>
          <a:p>
            <a:pPr lvl="1" marL="783166" indent="-313266" algn="l">
              <a:buSzPct val="75000"/>
              <a:buChar char="•"/>
            </a:pPr>
            <a:r>
              <a:t>Index on foreign keys</a:t>
            </a:r>
          </a:p>
          <a:p>
            <a:pPr lvl="1" marL="783166" indent="-313266" algn="l">
              <a:buSzPct val="75000"/>
              <a:buChar char="•"/>
            </a:pPr>
            <a:r>
              <a:t>RDBMS comments</a:t>
            </a:r>
          </a:p>
          <a:p>
            <a:pPr lvl="1" marL="783166" indent="-313266" algn="l">
              <a:buSzPct val="75000"/>
              <a:buChar char="•"/>
            </a:pPr>
            <a:r>
              <a:t>Generating sequences</a:t>
            </a:r>
          </a:p>
          <a:p>
            <a:pPr lvl="1" marL="783166" indent="-313266" algn="l">
              <a:buSzPct val="75000"/>
              <a:buChar char="•"/>
            </a:pPr>
            <a:r>
              <a:t>Generating triggers for PK</a:t>
            </a:r>
          </a:p>
          <a:p>
            <a:pPr lvl="1" marL="783166" indent="-313266" algn="l">
              <a:buSzPct val="75000"/>
              <a:buChar char="•"/>
            </a:pPr>
            <a:r>
              <a:t>Generating triggers for auditing</a:t>
            </a:r>
          </a:p>
          <a:p>
            <a:pPr lvl="1" marL="783166" indent="-313266" algn="l">
              <a:buSzPct val="75000"/>
              <a:buChar char="•"/>
            </a:pPr>
            <a:r>
              <a:t>…</a:t>
            </a:r>
          </a:p>
          <a:p>
            <a:pPr marL="313266" indent="-313266" algn="l">
              <a:buSzPct val="75000"/>
              <a:buChar char="•"/>
            </a:pPr>
            <a:r>
              <a:t>Relational model -&gt; DDL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QLDeveloper Modell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SQLDeveloper Modelling</a:t>
            </a:r>
          </a:p>
        </p:txBody>
      </p:sp>
      <p:pic>
        <p:nvPicPr>
          <p:cNvPr id="17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1500" y="2802065"/>
            <a:ext cx="4568250" cy="3126084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ER Model"/>
          <p:cNvSpPr txBox="1"/>
          <p:nvPr/>
        </p:nvSpPr>
        <p:spPr>
          <a:xfrm>
            <a:off x="567481" y="2228849"/>
            <a:ext cx="145583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ER Model</a:t>
            </a:r>
          </a:p>
        </p:txBody>
      </p:sp>
      <p:pic>
        <p:nvPicPr>
          <p:cNvPr id="17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04000" y="3030322"/>
            <a:ext cx="5845096" cy="2915607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Relational Model"/>
          <p:cNvSpPr txBox="1"/>
          <p:nvPr/>
        </p:nvSpPr>
        <p:spPr>
          <a:xfrm>
            <a:off x="6570216" y="2228849"/>
            <a:ext cx="242976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Relational Model</a:t>
            </a:r>
          </a:p>
        </p:txBody>
      </p:sp>
      <p:sp>
        <p:nvSpPr>
          <p:cNvPr id="181" name="DDL"/>
          <p:cNvSpPr txBox="1"/>
          <p:nvPr/>
        </p:nvSpPr>
        <p:spPr>
          <a:xfrm>
            <a:off x="6116265" y="7613649"/>
            <a:ext cx="77227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DDL</a:t>
            </a:r>
          </a:p>
        </p:txBody>
      </p:sp>
      <p:pic>
        <p:nvPicPr>
          <p:cNvPr id="182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242423" y="6343113"/>
            <a:ext cx="4568250" cy="3323958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Line"/>
          <p:cNvSpPr/>
          <p:nvPr/>
        </p:nvSpPr>
        <p:spPr>
          <a:xfrm>
            <a:off x="5216538" y="4241800"/>
            <a:ext cx="1310673" cy="0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4" name="Line"/>
          <p:cNvSpPr/>
          <p:nvPr/>
        </p:nvSpPr>
        <p:spPr>
          <a:xfrm>
            <a:off x="9559939" y="5968999"/>
            <a:ext cx="1" cy="392998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QLDeveloper Transform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SQLDeveloper Transformations</a:t>
            </a:r>
          </a:p>
        </p:txBody>
      </p:sp>
      <p:pic>
        <p:nvPicPr>
          <p:cNvPr id="18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07200" y="6459322"/>
            <a:ext cx="5845096" cy="2915607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Line"/>
          <p:cNvSpPr/>
          <p:nvPr/>
        </p:nvSpPr>
        <p:spPr>
          <a:xfrm>
            <a:off x="6236606" y="5323829"/>
            <a:ext cx="3323333" cy="1038168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pic>
        <p:nvPicPr>
          <p:cNvPr id="18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1654" y="2826147"/>
            <a:ext cx="5714504" cy="42787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QLDeveloper Process Mode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SQLDeveloper Process Model</a:t>
            </a:r>
          </a:p>
        </p:txBody>
      </p:sp>
      <p:pic>
        <p:nvPicPr>
          <p:cNvPr id="19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3400" y="2458155"/>
            <a:ext cx="9322842" cy="4596679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385869" y="7167245"/>
            <a:ext cx="3136331" cy="2345055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Line"/>
          <p:cNvSpPr/>
          <p:nvPr/>
        </p:nvSpPr>
        <p:spPr>
          <a:xfrm>
            <a:off x="3836441" y="4421832"/>
            <a:ext cx="5520780" cy="3180607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5" name="Composite processes"/>
          <p:cNvSpPr txBox="1"/>
          <p:nvPr/>
        </p:nvSpPr>
        <p:spPr>
          <a:xfrm>
            <a:off x="5428877" y="7334939"/>
            <a:ext cx="293444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Composite processes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