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FC573A-80C8-F568-E5EC-8577102ED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9F3B5C9-8AA1-1844-71D8-6126B233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68EC97-A27B-F36C-052A-E22DF68D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425A66-356D-C703-404A-0EC67701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5B05B5-EE65-A339-B86D-2D4A937E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0E83B-C987-91A5-4D59-83AFC3E0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C119935-ABF0-6E5F-D82E-6526069C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2950F-0D75-466B-7C74-5DCD0C5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412CD1-E498-0F70-1012-86CF1910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01C427-7004-A1CE-6C04-B55A1B29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7AE15B3-ADC8-7FAF-AA7B-CE43DFFD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4FC0434-F485-77E4-EDFE-5F0FF194B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3DF82F-0F40-0FAA-73F4-6BFA78B4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5B9D78-B6B5-5FBA-79B2-83CF41C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B3E791-A66D-2951-8C59-D8838D04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D2D18A-24C2-507A-86C1-0E97B4DC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256570-AD66-D042-5D4E-D226A24C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0BFF0A-ECFF-2AEE-289D-8CDF1EA9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A4BE16-08CF-3E95-5127-B269ED57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1D0F12-BEA3-A2DC-29BF-F6042AFA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D5D85D-09F9-A2F6-C6E6-C23327B4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362B68-4542-1E15-F868-F157FCEC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A0FD3D-350E-F1D8-2582-903B4ECC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E0ACA2-AC1E-C892-3BD0-4E907909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FD543E-D8CF-7032-0D59-F5CE2DE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3D8872-42B0-B9A5-F65A-641B4567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7A979-914B-488B-F95E-20C2681EE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917CCE7-18EA-2865-4457-2D0B8EDE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5503A0-D8FF-32E3-A018-3FE89BF0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43899C-DBF0-4134-431D-89C8F82B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649948-1DE8-F197-2BC9-7CBAE96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9107DB-D7CA-5A2A-07F2-726D73F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2D4282-1766-E52E-229C-4E9A891A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34E867-6074-43C1-A5CD-83867D7A9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C15A1A-A2C3-523A-C551-040BF29AB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537C926-B5DD-1D28-0D2E-CC224237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9CAE586-9F5F-33D4-AA3A-271D6CDC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B9F2735-AB14-AFAB-FAB9-6EA96D1F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816B545-5609-B9F4-E8A9-6E85C765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59DF1-4952-E3C3-2130-F6B501EE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5DD20B7-0302-E8CF-A5A7-96B022F4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4EB233-E774-B182-41AC-77DD24AB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BD31A0-0C86-4CB6-51CD-E7B57DB5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76AA3C-8C24-5CCC-BC26-B3ADBE9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DE78F0E-3090-3717-B555-E289477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76BE48-9B46-6FC1-3885-DB4D9FDE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AF865A-E13F-4097-A899-B639332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A132B0-CD3C-E667-5FDB-959422DB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645308-3B44-B637-A2EC-2D74DBC0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E09D0F-5C46-BF5A-F6F0-63F62A80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991B2B7-E8C9-C332-09BB-540136AB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1CDB47-9092-A8D1-9B5C-10E9710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D74CF-7368-631D-CEBE-103C60AF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66D4F7-B225-8C88-0123-9E69B30D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AB45ACE-D1D3-40D3-05CE-BF4CBA3A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85E19F-0900-F579-FFA2-256AFCB6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393942-155E-19D7-A2BA-7005374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0A6E69-975A-6441-B455-679E1556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F5EDC20-58A5-6AFD-BB69-B9F5269C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79D466-6741-AC29-7590-7B251507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ECE74D-A64E-673E-D49C-DE40BFF8A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FBC-8411-4840-9F3D-8FC9941BD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DB2AE5-0DB9-C81C-4395-9649F67AA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2C741C-6784-0C15-7044-A8D587E87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9E30-682F-4083-81CD-3303BB0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09526-7F69-92DA-4DEB-A20FDE533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Media Hub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FF334C-1DF3-D826-9A1D-8CBE8C92C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rebuchet MS" panose="020B0603020202020204" pitchFamily="34" charset="0"/>
              </a:rPr>
              <a:t>Martin </a:t>
            </a:r>
            <a:r>
              <a:rPr lang="en-US" dirty="0" err="1">
                <a:latin typeface="Trebuchet MS" panose="020B0603020202020204" pitchFamily="34" charset="0"/>
              </a:rPr>
              <a:t>Brnak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3AB45-A5C6-0820-B722-53FFC03C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C2A187-5FCD-E3F9-E75D-4B3CE66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Sharing app</a:t>
            </a:r>
          </a:p>
          <a:p>
            <a:r>
              <a:rPr lang="en-US" dirty="0"/>
              <a:t>Convenient Media Searching application</a:t>
            </a:r>
          </a:p>
          <a:p>
            <a:r>
              <a:rPr lang="en-US" dirty="0"/>
              <a:t>Seamless transition and exporting between applications</a:t>
            </a:r>
          </a:p>
          <a:p>
            <a:r>
              <a:rPr lang="en-US" dirty="0"/>
              <a:t>AI recognition for automatically tagging Media to further ease the use of the app</a:t>
            </a:r>
          </a:p>
          <a:p>
            <a:r>
              <a:rPr lang="en-US" dirty="0"/>
              <a:t>Possibility for expansion in the future:</a:t>
            </a:r>
          </a:p>
          <a:p>
            <a:pPr lvl="1"/>
            <a:r>
              <a:rPr lang="en-US" dirty="0"/>
              <a:t>Edit media</a:t>
            </a:r>
          </a:p>
          <a:p>
            <a:pPr lvl="1"/>
            <a:r>
              <a:rPr lang="en-US" dirty="0"/>
              <a:t>Expand the media available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772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66E8F1-2B27-EA93-8A11-E6E524F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F9417-299F-CD7D-48D6-55126912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– Video AI</a:t>
            </a:r>
          </a:p>
          <a:p>
            <a:r>
              <a:rPr lang="en-US" dirty="0" err="1"/>
              <a:t>Giphy</a:t>
            </a:r>
            <a:r>
              <a:rPr lang="en-US" dirty="0"/>
              <a:t> API</a:t>
            </a:r>
          </a:p>
          <a:p>
            <a:r>
              <a:rPr lang="en-US" dirty="0"/>
              <a:t>Instagram / TikTok API</a:t>
            </a:r>
          </a:p>
          <a:p>
            <a:r>
              <a:rPr lang="en-US" dirty="0"/>
              <a:t>OAuth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8D0E9-61F2-9FBA-2730-AC87F71A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/ Storyboards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BDF1F88-313C-6B7D-8702-C272DE2A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15" y="2023197"/>
            <a:ext cx="1763316" cy="3808763"/>
          </a:xfrm>
          <a:ln>
            <a:solidFill>
              <a:schemeClr val="tx1"/>
            </a:solidFill>
          </a:ln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32E2617-A2C3-6C2B-EA63-24177E2AE4B1}"/>
              </a:ext>
            </a:extLst>
          </p:cNvPr>
          <p:cNvSpPr txBox="1"/>
          <p:nvPr/>
        </p:nvSpPr>
        <p:spPr>
          <a:xfrm>
            <a:off x="1342082" y="5831960"/>
            <a:ext cx="176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first startup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52C27D30-DAB7-DFE9-9C42-2F6EC3F27676}"/>
              </a:ext>
            </a:extLst>
          </p:cNvPr>
          <p:cNvCxnSpPr/>
          <p:nvPr/>
        </p:nvCxnSpPr>
        <p:spPr>
          <a:xfrm>
            <a:off x="3105398" y="3927578"/>
            <a:ext cx="789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Obrázek 9">
            <a:extLst>
              <a:ext uri="{FF2B5EF4-FFF2-40B4-BE49-F238E27FC236}">
                <a16:creationId xmlns:a16="http://schemas.microsoft.com/office/drawing/2014/main" id="{66208529-8FF4-E17C-5488-D549737B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3" y="2023197"/>
            <a:ext cx="1771270" cy="3808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04889893-5322-5AAC-4332-0E11A22FD36D}"/>
              </a:ext>
            </a:extLst>
          </p:cNvPr>
          <p:cNvSpPr txBox="1"/>
          <p:nvPr/>
        </p:nvSpPr>
        <p:spPr>
          <a:xfrm>
            <a:off x="3758539" y="5879461"/>
            <a:ext cx="25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page / Explore page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0FDAEB9-D4C7-0600-5CFD-561F7E171082}"/>
              </a:ext>
            </a:extLst>
          </p:cNvPr>
          <p:cNvSpPr txBox="1"/>
          <p:nvPr/>
        </p:nvSpPr>
        <p:spPr>
          <a:xfrm>
            <a:off x="6865785" y="2700091"/>
            <a:ext cx="3378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local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tags and Search</a:t>
            </a:r>
          </a:p>
          <a:p>
            <a:r>
              <a:rPr lang="en-US" dirty="0"/>
              <a:t>Explore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Giphy</a:t>
            </a:r>
            <a:r>
              <a:rPr lang="en-US" dirty="0"/>
              <a:t> / other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to search / sort</a:t>
            </a:r>
          </a:p>
        </p:txBody>
      </p:sp>
    </p:spTree>
    <p:extLst>
      <p:ext uri="{BB962C8B-B14F-4D97-AF65-F5344CB8AC3E}">
        <p14:creationId xmlns:p14="http://schemas.microsoft.com/office/powerpoint/2010/main" val="22294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FAD51D-E86A-A670-E81F-4FC1C3A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/ Storyboards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59A5EC2-0307-B343-C6B6-011F452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02359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7D6F8F5A-8BC2-FDBA-6D3E-DDB379A20725}"/>
              </a:ext>
            </a:extLst>
          </p:cNvPr>
          <p:cNvCxnSpPr>
            <a:cxnSpLocks/>
          </p:cNvCxnSpPr>
          <p:nvPr/>
        </p:nvCxnSpPr>
        <p:spPr>
          <a:xfrm>
            <a:off x="2960361" y="3885109"/>
            <a:ext cx="11663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7A4BD2AD-8B15-9BBA-5198-1B14E82EA434}"/>
              </a:ext>
            </a:extLst>
          </p:cNvPr>
          <p:cNvSpPr txBox="1"/>
          <p:nvPr/>
        </p:nvSpPr>
        <p:spPr>
          <a:xfrm>
            <a:off x="2960360" y="4061361"/>
            <a:ext cx="1736331" cy="9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Hover over media</a:t>
            </a:r>
          </a:p>
          <a:p>
            <a:r>
              <a:rPr lang="en-US" dirty="0"/>
              <a:t>(preview)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0A6334E-D6DD-C429-1C98-0A8B7418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60" y="1703988"/>
            <a:ext cx="2023595" cy="43622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11E86D3B-C99A-E17B-5E27-35366173B8CC}"/>
              </a:ext>
            </a:extLst>
          </p:cNvPr>
          <p:cNvCxnSpPr>
            <a:cxnSpLocks/>
          </p:cNvCxnSpPr>
          <p:nvPr/>
        </p:nvCxnSpPr>
        <p:spPr>
          <a:xfrm>
            <a:off x="6657545" y="3885108"/>
            <a:ext cx="1358299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26C6E7E-ECD4-F269-C254-A995C67DF2ED}"/>
              </a:ext>
            </a:extLst>
          </p:cNvPr>
          <p:cNvSpPr txBox="1"/>
          <p:nvPr/>
        </p:nvSpPr>
        <p:spPr>
          <a:xfrm>
            <a:off x="6542155" y="4049607"/>
            <a:ext cx="16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- share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473FD95F-D0FA-6C79-9F63-B82A4E74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56" y="1703988"/>
            <a:ext cx="2131379" cy="4349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62703-C3D7-607B-F931-4C579C08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/ Storyboards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DD5573-057B-E786-0728-6A1F90D2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516579" cy="4353299"/>
          </a:xfrm>
        </p:spPr>
        <p:txBody>
          <a:bodyPr/>
          <a:lstStyle/>
          <a:p>
            <a:r>
              <a:rPr lang="en-US" dirty="0"/>
              <a:t>When a media is shared with the app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C3368D-631A-D0E0-EAFB-4B5C2AEE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02" y="1825624"/>
            <a:ext cx="2032405" cy="4411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66B0DC56-3885-B199-1A5D-B31307970042}"/>
              </a:ext>
            </a:extLst>
          </p:cNvPr>
          <p:cNvSpPr txBox="1">
            <a:spLocks/>
          </p:cNvSpPr>
          <p:nvPr/>
        </p:nvSpPr>
        <p:spPr>
          <a:xfrm>
            <a:off x="5637830" y="1825623"/>
            <a:ext cx="2336451" cy="43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page – not needed to be very detailed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75397F2-524B-A64D-BF27-B8573378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4" y="1825623"/>
            <a:ext cx="2032404" cy="4425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4863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128</Words>
  <Application>Microsoft Office PowerPoint</Application>
  <PresentationFormat>Širokoúhlá obrazovka</PresentationFormat>
  <Paragraphs>31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Motiv Office</vt:lpstr>
      <vt:lpstr>Media Hub</vt:lpstr>
      <vt:lpstr>App Idea</vt:lpstr>
      <vt:lpstr>APIs</vt:lpstr>
      <vt:lpstr>Wireframes / Storyboards</vt:lpstr>
      <vt:lpstr>Wireframes / Storyboards</vt:lpstr>
      <vt:lpstr>Wireframes / Storyboards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Hub</dc:title>
  <dc:creator>Martin Brňák</dc:creator>
  <cp:lastModifiedBy>Martin Brňák</cp:lastModifiedBy>
  <cp:revision>3</cp:revision>
  <dcterms:created xsi:type="dcterms:W3CDTF">2024-04-02T22:04:16Z</dcterms:created>
  <dcterms:modified xsi:type="dcterms:W3CDTF">2024-04-03T19:53:17Z</dcterms:modified>
</cp:coreProperties>
</file>