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rocca" userId="211d6c14909dfaff" providerId="LiveId" clId="{39CF9288-2E02-45CD-B63B-6D76FAD70393}"/>
    <pc:docChg chg="undo custSel addSld modSld">
      <pc:chgData name="Martin Brocca" userId="211d6c14909dfaff" providerId="LiveId" clId="{39CF9288-2E02-45CD-B63B-6D76FAD70393}" dt="2023-04-01T01:14:48.637" v="737" actId="1035"/>
      <pc:docMkLst>
        <pc:docMk/>
      </pc:docMkLst>
      <pc:sldChg chg="modSp mod">
        <pc:chgData name="Martin Brocca" userId="211d6c14909dfaff" providerId="LiveId" clId="{39CF9288-2E02-45CD-B63B-6D76FAD70393}" dt="2023-03-27T22:33:39.159" v="32" actId="1037"/>
        <pc:sldMkLst>
          <pc:docMk/>
          <pc:sldMk cId="4230393450" sldId="257"/>
        </pc:sldMkLst>
        <pc:spChg chg="mod">
          <ac:chgData name="Martin Brocca" userId="211d6c14909dfaff" providerId="LiveId" clId="{39CF9288-2E02-45CD-B63B-6D76FAD70393}" dt="2023-03-27T22:33:39.159" v="32" actId="1037"/>
          <ac:spMkLst>
            <pc:docMk/>
            <pc:sldMk cId="4230393450" sldId="257"/>
            <ac:spMk id="31" creationId="{47DEAB93-ABC2-DFBC-4597-EC48B443A2A6}"/>
          </ac:spMkLst>
        </pc:spChg>
        <pc:spChg chg="mod">
          <ac:chgData name="Martin Brocca" userId="211d6c14909dfaff" providerId="LiveId" clId="{39CF9288-2E02-45CD-B63B-6D76FAD70393}" dt="2023-03-27T22:33:39.159" v="32" actId="1037"/>
          <ac:spMkLst>
            <pc:docMk/>
            <pc:sldMk cId="4230393450" sldId="257"/>
            <ac:spMk id="39" creationId="{B8B2B6DB-D0AA-4D2B-67A9-1F63B97D343E}"/>
          </ac:spMkLst>
        </pc:spChg>
        <pc:spChg chg="mod">
          <ac:chgData name="Martin Brocca" userId="211d6c14909dfaff" providerId="LiveId" clId="{39CF9288-2E02-45CD-B63B-6D76FAD70393}" dt="2023-03-27T22:33:39.159" v="32" actId="1037"/>
          <ac:spMkLst>
            <pc:docMk/>
            <pc:sldMk cId="4230393450" sldId="257"/>
            <ac:spMk id="40" creationId="{0E785D7F-6CAA-01EE-A60B-BA1D0A15A1EA}"/>
          </ac:spMkLst>
        </pc:spChg>
        <pc:spChg chg="mod">
          <ac:chgData name="Martin Brocca" userId="211d6c14909dfaff" providerId="LiveId" clId="{39CF9288-2E02-45CD-B63B-6D76FAD70393}" dt="2023-03-27T22:33:39.159" v="32" actId="1037"/>
          <ac:spMkLst>
            <pc:docMk/>
            <pc:sldMk cId="4230393450" sldId="257"/>
            <ac:spMk id="41" creationId="{07AF4723-3B4E-7045-6A3A-09B560B57C10}"/>
          </ac:spMkLst>
        </pc:spChg>
        <pc:spChg chg="mod">
          <ac:chgData name="Martin Brocca" userId="211d6c14909dfaff" providerId="LiveId" clId="{39CF9288-2E02-45CD-B63B-6D76FAD70393}" dt="2023-03-27T22:07:22.048" v="14" actId="14100"/>
          <ac:spMkLst>
            <pc:docMk/>
            <pc:sldMk cId="4230393450" sldId="257"/>
            <ac:spMk id="42" creationId="{0C4D705F-9C0C-DBF1-F2B6-4696B0C11729}"/>
          </ac:spMkLst>
        </pc:spChg>
        <pc:spChg chg="mod">
          <ac:chgData name="Martin Brocca" userId="211d6c14909dfaff" providerId="LiveId" clId="{39CF9288-2E02-45CD-B63B-6D76FAD70393}" dt="2023-03-27T22:07:28.040" v="16" actId="1037"/>
          <ac:spMkLst>
            <pc:docMk/>
            <pc:sldMk cId="4230393450" sldId="257"/>
            <ac:spMk id="64" creationId="{66177B19-7262-61C8-1351-F2FADDFA1E4D}"/>
          </ac:spMkLst>
        </pc:spChg>
        <pc:spChg chg="mod">
          <ac:chgData name="Martin Brocca" userId="211d6c14909dfaff" providerId="LiveId" clId="{39CF9288-2E02-45CD-B63B-6D76FAD70393}" dt="2023-03-27T22:33:28.516" v="17" actId="403"/>
          <ac:spMkLst>
            <pc:docMk/>
            <pc:sldMk cId="4230393450" sldId="257"/>
            <ac:spMk id="70" creationId="{EE126155-A4A7-E468-7C33-C5EB50A9889A}"/>
          </ac:spMkLst>
        </pc:spChg>
        <pc:spChg chg="mod">
          <ac:chgData name="Martin Brocca" userId="211d6c14909dfaff" providerId="LiveId" clId="{39CF9288-2E02-45CD-B63B-6D76FAD70393}" dt="2023-03-27T22:33:28.516" v="17" actId="403"/>
          <ac:spMkLst>
            <pc:docMk/>
            <pc:sldMk cId="4230393450" sldId="257"/>
            <ac:spMk id="71" creationId="{0D8C3E1F-7175-B453-BBAE-13AA1E4137FB}"/>
          </ac:spMkLst>
        </pc:spChg>
        <pc:cxnChg chg="mod">
          <ac:chgData name="Martin Brocca" userId="211d6c14909dfaff" providerId="LiveId" clId="{39CF9288-2E02-45CD-B63B-6D76FAD70393}" dt="2023-03-27T22:07:22.048" v="14" actId="14100"/>
          <ac:cxnSpMkLst>
            <pc:docMk/>
            <pc:sldMk cId="4230393450" sldId="257"/>
            <ac:cxnSpMk id="57" creationId="{895D3777-707B-FF72-B714-CC71E3D5F24E}"/>
          </ac:cxnSpMkLst>
        </pc:cxnChg>
        <pc:cxnChg chg="mod">
          <ac:chgData name="Martin Brocca" userId="211d6c14909dfaff" providerId="LiveId" clId="{39CF9288-2E02-45CD-B63B-6D76FAD70393}" dt="2023-03-27T22:07:22.048" v="14" actId="14100"/>
          <ac:cxnSpMkLst>
            <pc:docMk/>
            <pc:sldMk cId="4230393450" sldId="257"/>
            <ac:cxnSpMk id="59" creationId="{7BC386F7-3B68-32AF-435C-7AAEF5589FA9}"/>
          </ac:cxnSpMkLst>
        </pc:cxnChg>
      </pc:sldChg>
      <pc:sldChg chg="addSp modSp new mod">
        <pc:chgData name="Martin Brocca" userId="211d6c14909dfaff" providerId="LiveId" clId="{39CF9288-2E02-45CD-B63B-6D76FAD70393}" dt="2023-03-31T02:33:35.244" v="281" actId="1076"/>
        <pc:sldMkLst>
          <pc:docMk/>
          <pc:sldMk cId="4137100353" sldId="258"/>
        </pc:sldMkLst>
        <pc:spChg chg="add mod">
          <ac:chgData name="Martin Brocca" userId="211d6c14909dfaff" providerId="LiveId" clId="{39CF9288-2E02-45CD-B63B-6D76FAD70393}" dt="2023-03-31T02:33:23.764" v="278" actId="1076"/>
          <ac:spMkLst>
            <pc:docMk/>
            <pc:sldMk cId="4137100353" sldId="258"/>
            <ac:spMk id="6" creationId="{297EC83E-5A22-CA6C-85C7-78A4262D0C7D}"/>
          </ac:spMkLst>
        </pc:spChg>
        <pc:spChg chg="add mod">
          <ac:chgData name="Martin Brocca" userId="211d6c14909dfaff" providerId="LiveId" clId="{39CF9288-2E02-45CD-B63B-6D76FAD70393}" dt="2023-03-31T02:33:35.244" v="281" actId="1076"/>
          <ac:spMkLst>
            <pc:docMk/>
            <pc:sldMk cId="4137100353" sldId="258"/>
            <ac:spMk id="7" creationId="{D1BDB4A1-9518-119A-9311-B12415ED8A0A}"/>
          </ac:spMkLst>
        </pc:spChg>
        <pc:spChg chg="add mod">
          <ac:chgData name="Martin Brocca" userId="211d6c14909dfaff" providerId="LiveId" clId="{39CF9288-2E02-45CD-B63B-6D76FAD70393}" dt="2023-03-31T02:32:37.490" v="264" actId="1076"/>
          <ac:spMkLst>
            <pc:docMk/>
            <pc:sldMk cId="4137100353" sldId="258"/>
            <ac:spMk id="10" creationId="{960993A1-AA11-871F-6F5D-D69C22C88B8C}"/>
          </ac:spMkLst>
        </pc:spChg>
        <pc:grpChg chg="add mod">
          <ac:chgData name="Martin Brocca" userId="211d6c14909dfaff" providerId="LiveId" clId="{39CF9288-2E02-45CD-B63B-6D76FAD70393}" dt="2023-03-31T01:48:29.070" v="197" actId="1076"/>
          <ac:grpSpMkLst>
            <pc:docMk/>
            <pc:sldMk cId="4137100353" sldId="258"/>
            <ac:grpSpMk id="11" creationId="{F32B4F5B-14A8-A439-5E7F-EA174305BE88}"/>
          </ac:grpSpMkLst>
        </pc:grpChg>
        <pc:grpChg chg="add mod">
          <ac:chgData name="Martin Brocca" userId="211d6c14909dfaff" providerId="LiveId" clId="{39CF9288-2E02-45CD-B63B-6D76FAD70393}" dt="2023-03-31T01:48:14.159" v="195" actId="1076"/>
          <ac:grpSpMkLst>
            <pc:docMk/>
            <pc:sldMk cId="4137100353" sldId="258"/>
            <ac:grpSpMk id="12" creationId="{8A92AE93-36FE-BE17-701C-6A0D55C18B76}"/>
          </ac:grpSpMkLst>
        </pc:grpChg>
        <pc:grpChg chg="add mod">
          <ac:chgData name="Martin Brocca" userId="211d6c14909dfaff" providerId="LiveId" clId="{39CF9288-2E02-45CD-B63B-6D76FAD70393}" dt="2023-03-31T01:48:32.766" v="198" actId="1076"/>
          <ac:grpSpMkLst>
            <pc:docMk/>
            <pc:sldMk cId="4137100353" sldId="258"/>
            <ac:grpSpMk id="13" creationId="{CB01D92C-A28B-3671-CBF9-C971AD0E6D25}"/>
          </ac:grpSpMkLst>
        </pc:grpChg>
        <pc:picChg chg="add mod">
          <ac:chgData name="Martin Brocca" userId="211d6c14909dfaff" providerId="LiveId" clId="{39CF9288-2E02-45CD-B63B-6D76FAD70393}" dt="2023-03-31T01:49:21.927" v="244" actId="12788"/>
          <ac:picMkLst>
            <pc:docMk/>
            <pc:sldMk cId="4137100353" sldId="258"/>
            <ac:picMk id="3" creationId="{7DDA06E4-31A3-F9E6-7138-B9E55D2BE45D}"/>
          </ac:picMkLst>
        </pc:picChg>
        <pc:picChg chg="add mod">
          <ac:chgData name="Martin Brocca" userId="211d6c14909dfaff" providerId="LiveId" clId="{39CF9288-2E02-45CD-B63B-6D76FAD70393}" dt="2023-03-31T01:49:29.029" v="245" actId="12788"/>
          <ac:picMkLst>
            <pc:docMk/>
            <pc:sldMk cId="4137100353" sldId="258"/>
            <ac:picMk id="5" creationId="{99FFC543-36F9-54B5-93B5-A49014AA0B4D}"/>
          </ac:picMkLst>
        </pc:picChg>
        <pc:picChg chg="add mod">
          <ac:chgData name="Martin Brocca" userId="211d6c14909dfaff" providerId="LiveId" clId="{39CF9288-2E02-45CD-B63B-6D76FAD70393}" dt="2023-03-31T01:49:04.857" v="242" actId="12788"/>
          <ac:picMkLst>
            <pc:docMk/>
            <pc:sldMk cId="4137100353" sldId="258"/>
            <ac:picMk id="9" creationId="{F4D0F6AA-05FA-AC61-BFFA-CE5BC2ABF745}"/>
          </ac:picMkLst>
        </pc:picChg>
      </pc:sldChg>
      <pc:sldChg chg="delSp modSp add mod">
        <pc:chgData name="Martin Brocca" userId="211d6c14909dfaff" providerId="LiveId" clId="{39CF9288-2E02-45CD-B63B-6D76FAD70393}" dt="2023-04-01T01:14:48.637" v="737" actId="1035"/>
        <pc:sldMkLst>
          <pc:docMk/>
          <pc:sldMk cId="236783679" sldId="259"/>
        </pc:sldMkLst>
        <pc:spChg chg="mod">
          <ac:chgData name="Martin Brocca" userId="211d6c14909dfaff" providerId="LiveId" clId="{39CF9288-2E02-45CD-B63B-6D76FAD70393}" dt="2023-04-01T01:13:15.267" v="595" actId="1076"/>
          <ac:spMkLst>
            <pc:docMk/>
            <pc:sldMk cId="236783679" sldId="259"/>
            <ac:spMk id="9" creationId="{D80518E8-4ADA-FEAC-CD39-298CC2E40001}"/>
          </ac:spMkLst>
        </pc:spChg>
        <pc:spChg chg="mod">
          <ac:chgData name="Martin Brocca" userId="211d6c14909dfaff" providerId="LiveId" clId="{39CF9288-2E02-45CD-B63B-6D76FAD70393}" dt="2023-04-01T01:13:20.166" v="596" actId="1076"/>
          <ac:spMkLst>
            <pc:docMk/>
            <pc:sldMk cId="236783679" sldId="259"/>
            <ac:spMk id="10" creationId="{2496428D-8AF8-A141-8AFB-B38CE808DAA8}"/>
          </ac:spMkLst>
        </pc:spChg>
        <pc:spChg chg="mod">
          <ac:chgData name="Martin Brocca" userId="211d6c14909dfaff" providerId="LiveId" clId="{39CF9288-2E02-45CD-B63B-6D76FAD70393}" dt="2023-04-01T01:13:11.738" v="594" actId="14100"/>
          <ac:spMkLst>
            <pc:docMk/>
            <pc:sldMk cId="236783679" sldId="259"/>
            <ac:spMk id="17" creationId="{BFD9B587-C860-E6B2-BC3D-95226311DE46}"/>
          </ac:spMkLst>
        </pc:spChg>
        <pc:spChg chg="mod">
          <ac:chgData name="Martin Brocca" userId="211d6c14909dfaff" providerId="LiveId" clId="{39CF9288-2E02-45CD-B63B-6D76FAD70393}" dt="2023-04-01T01:13:04.727" v="593" actId="14100"/>
          <ac:spMkLst>
            <pc:docMk/>
            <pc:sldMk cId="236783679" sldId="259"/>
            <ac:spMk id="19" creationId="{CA45217B-67CC-B03F-BF37-BB49785C2628}"/>
          </ac:spMkLst>
        </pc:spChg>
        <pc:spChg chg="mod">
          <ac:chgData name="Martin Brocca" userId="211d6c14909dfaff" providerId="LiveId" clId="{39CF9288-2E02-45CD-B63B-6D76FAD70393}" dt="2023-04-01T01:14:48.637" v="737" actId="1035"/>
          <ac:spMkLst>
            <pc:docMk/>
            <pc:sldMk cId="236783679" sldId="259"/>
            <ac:spMk id="31" creationId="{47DEAB93-ABC2-DFBC-4597-EC48B443A2A6}"/>
          </ac:spMkLst>
        </pc:spChg>
        <pc:spChg chg="mod">
          <ac:chgData name="Martin Brocca" userId="211d6c14909dfaff" providerId="LiveId" clId="{39CF9288-2E02-45CD-B63B-6D76FAD70393}" dt="2023-04-01T01:14:44.021" v="733" actId="1035"/>
          <ac:spMkLst>
            <pc:docMk/>
            <pc:sldMk cId="236783679" sldId="259"/>
            <ac:spMk id="39" creationId="{B8B2B6DB-D0AA-4D2B-67A9-1F63B97D343E}"/>
          </ac:spMkLst>
        </pc:spChg>
        <pc:spChg chg="mod">
          <ac:chgData name="Martin Brocca" userId="211d6c14909dfaff" providerId="LiveId" clId="{39CF9288-2E02-45CD-B63B-6D76FAD70393}" dt="2023-04-01T01:14:39.678" v="729" actId="1035"/>
          <ac:spMkLst>
            <pc:docMk/>
            <pc:sldMk cId="236783679" sldId="259"/>
            <ac:spMk id="40" creationId="{0E785D7F-6CAA-01EE-A60B-BA1D0A15A1EA}"/>
          </ac:spMkLst>
        </pc:spChg>
        <pc:spChg chg="mod">
          <ac:chgData name="Martin Brocca" userId="211d6c14909dfaff" providerId="LiveId" clId="{39CF9288-2E02-45CD-B63B-6D76FAD70393}" dt="2023-04-01T01:14:32.561" v="722" actId="1036"/>
          <ac:spMkLst>
            <pc:docMk/>
            <pc:sldMk cId="236783679" sldId="259"/>
            <ac:spMk id="41" creationId="{07AF4723-3B4E-7045-6A3A-09B560B57C10}"/>
          </ac:spMkLst>
        </pc:spChg>
        <pc:spChg chg="mod">
          <ac:chgData name="Martin Brocca" userId="211d6c14909dfaff" providerId="LiveId" clId="{39CF9288-2E02-45CD-B63B-6D76FAD70393}" dt="2023-04-01T01:10:48.100" v="545" actId="1076"/>
          <ac:spMkLst>
            <pc:docMk/>
            <pc:sldMk cId="236783679" sldId="259"/>
            <ac:spMk id="70" creationId="{EE126155-A4A7-E468-7C33-C5EB50A9889A}"/>
          </ac:spMkLst>
        </pc:spChg>
        <pc:spChg chg="del">
          <ac:chgData name="Martin Brocca" userId="211d6c14909dfaff" providerId="LiveId" clId="{39CF9288-2E02-45CD-B63B-6D76FAD70393}" dt="2023-04-01T01:05:19.637" v="283" actId="478"/>
          <ac:spMkLst>
            <pc:docMk/>
            <pc:sldMk cId="236783679" sldId="259"/>
            <ac:spMk id="71" creationId="{0D8C3E1F-7175-B453-BBAE-13AA1E4137FB}"/>
          </ac:spMkLst>
        </pc:spChg>
        <pc:grpChg chg="mod">
          <ac:chgData name="Martin Brocca" userId="211d6c14909dfaff" providerId="LiveId" clId="{39CF9288-2E02-45CD-B63B-6D76FAD70393}" dt="2023-04-01T01:12:58.740" v="592" actId="14100"/>
          <ac:grpSpMkLst>
            <pc:docMk/>
            <pc:sldMk cId="236783679" sldId="259"/>
            <ac:grpSpMk id="43" creationId="{A05FF6D1-EBA5-C41E-6695-803936FFE732}"/>
          </ac:grpSpMkLst>
        </pc:grpChg>
        <pc:grpChg chg="mod">
          <ac:chgData name="Martin Brocca" userId="211d6c14909dfaff" providerId="LiveId" clId="{39CF9288-2E02-45CD-B63B-6D76FAD70393}" dt="2023-04-01T01:12:58.740" v="592" actId="14100"/>
          <ac:grpSpMkLst>
            <pc:docMk/>
            <pc:sldMk cId="236783679" sldId="259"/>
            <ac:grpSpMk id="45" creationId="{D3311079-536D-F5EF-5D65-411F66F2BB7F}"/>
          </ac:grpSpMkLst>
        </pc:grpChg>
        <pc:grpChg chg="mod">
          <ac:chgData name="Martin Brocca" userId="211d6c14909dfaff" providerId="LiveId" clId="{39CF9288-2E02-45CD-B63B-6D76FAD70393}" dt="2023-04-01T01:10:41.748" v="544" actId="408"/>
          <ac:grpSpMkLst>
            <pc:docMk/>
            <pc:sldMk cId="236783679" sldId="259"/>
            <ac:grpSpMk id="69" creationId="{D22DFCB0-FC11-2D7C-F09D-F2EA88505D03}"/>
          </ac:grpSpMkLst>
        </pc:grpChg>
        <pc:cxnChg chg="mod">
          <ac:chgData name="Martin Brocca" userId="211d6c14909dfaff" providerId="LiveId" clId="{39CF9288-2E02-45CD-B63B-6D76FAD70393}" dt="2023-04-01T01:13:49.309" v="677" actId="1035"/>
          <ac:cxnSpMkLst>
            <pc:docMk/>
            <pc:sldMk cId="236783679" sldId="259"/>
            <ac:cxnSpMk id="22" creationId="{2756C6E5-A6BF-D551-9944-A6B509393869}"/>
          </ac:cxnSpMkLst>
        </pc:cxnChg>
        <pc:cxnChg chg="mod">
          <ac:chgData name="Martin Brocca" userId="211d6c14909dfaff" providerId="LiveId" clId="{39CF9288-2E02-45CD-B63B-6D76FAD70393}" dt="2023-04-01T01:14:00.857" v="697" actId="1035"/>
          <ac:cxnSpMkLst>
            <pc:docMk/>
            <pc:sldMk cId="236783679" sldId="259"/>
            <ac:cxnSpMk id="27" creationId="{FEAE2DB4-2496-6E1B-B2BE-735AD732493A}"/>
          </ac:cxnSpMkLst>
        </pc:cxnChg>
        <pc:cxnChg chg="mod">
          <ac:chgData name="Martin Brocca" userId="211d6c14909dfaff" providerId="LiveId" clId="{39CF9288-2E02-45CD-B63B-6D76FAD70393}" dt="2023-04-01T01:14:00.857" v="697" actId="1035"/>
          <ac:cxnSpMkLst>
            <pc:docMk/>
            <pc:sldMk cId="236783679" sldId="259"/>
            <ac:cxnSpMk id="28" creationId="{0B988DBF-2EA9-67F8-493B-48A82D89342C}"/>
          </ac:cxnSpMkLst>
        </pc:cxnChg>
        <pc:cxnChg chg="mod">
          <ac:chgData name="Martin Brocca" userId="211d6c14909dfaff" providerId="LiveId" clId="{39CF9288-2E02-45CD-B63B-6D76FAD70393}" dt="2023-04-01T01:13:54.013" v="687" actId="1036"/>
          <ac:cxnSpMkLst>
            <pc:docMk/>
            <pc:sldMk cId="236783679" sldId="259"/>
            <ac:cxnSpMk id="30" creationId="{7A986CC7-FCE2-DE8A-F47D-FB289951FDC0}"/>
          </ac:cxnSpMkLst>
        </pc:cxnChg>
        <pc:cxnChg chg="mod">
          <ac:chgData name="Martin Brocca" userId="211d6c14909dfaff" providerId="LiveId" clId="{39CF9288-2E02-45CD-B63B-6D76FAD70393}" dt="2023-04-01T01:13:11.738" v="594" actId="14100"/>
          <ac:cxnSpMkLst>
            <pc:docMk/>
            <pc:sldMk cId="236783679" sldId="259"/>
            <ac:cxnSpMk id="57" creationId="{895D3777-707B-FF72-B714-CC71E3D5F24E}"/>
          </ac:cxnSpMkLst>
        </pc:cxnChg>
        <pc:cxnChg chg="del mod">
          <ac:chgData name="Martin Brocca" userId="211d6c14909dfaff" providerId="LiveId" clId="{39CF9288-2E02-45CD-B63B-6D76FAD70393}" dt="2023-04-01T01:05:19.637" v="283" actId="478"/>
          <ac:cxnSpMkLst>
            <pc:docMk/>
            <pc:sldMk cId="236783679" sldId="259"/>
            <ac:cxnSpMk id="59" creationId="{7BC386F7-3B68-32AF-435C-7AAEF5589F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1F83-38A8-2D5B-3B0E-03EF20DF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98E0B-4E32-C671-77FB-A1F3EC2D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D752-99D3-6824-A0A4-4B0700B1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444D-91B8-C26F-62D2-82DAA94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FE55-090A-196E-A93A-7797C6A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258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9933-6A37-DDCF-27ED-123A5838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74BA2-F153-466E-2262-5690E045B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C44B-F1FA-15EA-9FE7-798991B7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2A0D-C2D2-5892-9723-7FE88CBA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B3DE-CBD6-DF74-78D8-002FE06B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92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49701-5D23-6B6C-0638-909CA2E98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8503D-60A8-D1D6-73FB-EA34EEF4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7FBB-E233-1BBB-DE33-6900F0CA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30C6-0D88-20B6-AE76-948F89EB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A64E-5464-9091-5DBB-3BD61223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322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9674-32CA-A12F-F5C9-5FA4F6F2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24BB-A784-2F03-7A8F-A194FE75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16D3-3E60-466B-64D9-14D30CCA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C62-7CA8-0DA6-03C6-8340575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84E6-F1B8-97C6-D4D3-3868B446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62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AA1D-0320-3628-23A8-46557DF9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6F619-24F9-31EE-3861-18401613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D841-832A-8C42-6C80-9C889A87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0C56-F5D2-DF4F-49E4-287433B8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AED3-9107-3F5A-58FF-9FC3F951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620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1C0E-1020-E8D1-8C3D-3623BAC9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F5A7-3BD5-A311-FDE9-62EAE1F38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7E09E-C2A7-35E9-47F2-DC0B38FB0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19C5-C25F-E5D2-1D34-C76609C9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1F3DC-1755-122B-5067-309F42E3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AAFFB-52FA-682B-1310-B031F80D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8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E781-13D5-0A8E-9B66-E95C9577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206C-4C89-BEFA-6671-F738F474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993FA-3692-57C6-0456-C264164AE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ECB11-D394-FEB3-EECC-04B20CA92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D0955-7A42-DBEF-D4D6-890300297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9A33E-1E99-896A-50F0-20A27CC9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F0EFA-50EF-DD87-8035-EF9BA359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4F84F-BDE3-E197-C1F1-286B2B81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7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723E-A6F9-02CF-1ABE-EF98DA82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BF8A0-ECAF-075B-7F1C-6F46983B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0817E-2800-A289-A10E-A0D4FD04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40257-6A0B-5F64-D05C-075F3DA9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64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F2582-BEA8-E265-2B64-6EBEF5B3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470B2-F09D-3A97-DCFB-364B397F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58AEA-77F9-B9C5-C5D5-F923E083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82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A302-032D-CEBE-F7A9-1B0D1ADE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D337-68A4-D768-4ED8-602580A2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6FD32-3B4C-1EB0-38C5-BE5A0A8B7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95547-457D-B1EB-B416-937C48DC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FEF27-565A-687A-D4F3-502A1845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3E0B7-8538-87CE-0AFD-D8B1C08B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05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B9F3-D4CD-5D7C-3960-4111F00C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6934E-49A4-CCC5-3A9D-769250294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DD2B-FC49-604F-D961-BFA9539A9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050C6-97EE-27BA-9A92-5B26D285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72F1E-4285-E892-BEF3-C028BE52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5A54B-A496-C4F8-3B02-BDEEA6B8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18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6B923-C1DA-50F2-61E4-E4A49AB2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7669-C37B-1893-5F2C-7F8532D1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47F2-1B24-5718-D6B1-01A6EB93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9E15-1D01-4494-922C-D289EABAB159}" type="datetimeFigureOut">
              <a:rPr lang="es-AR" smtClean="0"/>
              <a:t>31/3/2023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AED0-9667-12FE-0446-DC523D8F8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3A44-41D0-1363-E707-E657AC34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26B4-65D4-418C-862C-C0BC76FA312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54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F8C015-DFC7-777D-7CAA-B28BE9B05933}"/>
              </a:ext>
            </a:extLst>
          </p:cNvPr>
          <p:cNvCxnSpPr/>
          <p:nvPr/>
        </p:nvCxnSpPr>
        <p:spPr>
          <a:xfrm flipH="1">
            <a:off x="5240821" y="1994260"/>
            <a:ext cx="3804" cy="4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41D1CC-F7B5-3DC1-A3E0-7840B5104AF4}"/>
              </a:ext>
            </a:extLst>
          </p:cNvPr>
          <p:cNvCxnSpPr>
            <a:stCxn id="9" idx="2"/>
          </p:cNvCxnSpPr>
          <p:nvPr/>
        </p:nvCxnSpPr>
        <p:spPr>
          <a:xfrm flipH="1">
            <a:off x="3610099" y="1983181"/>
            <a:ext cx="3804" cy="480356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0DA30A-73DB-8FC0-40DD-8B70FBBEF1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3025" y="843148"/>
            <a:ext cx="819397" cy="878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92911-2804-120D-EEF9-EED5851B69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4461" y="771696"/>
            <a:ext cx="819397" cy="95022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A0CC7E1-836B-1FA0-4789-E46A1917895D}"/>
              </a:ext>
            </a:extLst>
          </p:cNvPr>
          <p:cNvSpPr/>
          <p:nvPr/>
        </p:nvSpPr>
        <p:spPr>
          <a:xfrm>
            <a:off x="3434936" y="2074020"/>
            <a:ext cx="335480" cy="3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518E8-4ADA-FEAC-CD39-298CC2E40001}"/>
              </a:ext>
            </a:extLst>
          </p:cNvPr>
          <p:cNvSpPr txBox="1"/>
          <p:nvPr/>
        </p:nvSpPr>
        <p:spPr>
          <a:xfrm>
            <a:off x="3194461" y="1613849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Cliente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6428D-8AF8-A141-8AFB-B38CE808DAA8}"/>
              </a:ext>
            </a:extLst>
          </p:cNvPr>
          <p:cNvSpPr txBox="1"/>
          <p:nvPr/>
        </p:nvSpPr>
        <p:spPr>
          <a:xfrm>
            <a:off x="4758199" y="1607911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Servidor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658EE4-AF4A-1C7D-3DF8-240145DF42AB}"/>
              </a:ext>
            </a:extLst>
          </p:cNvPr>
          <p:cNvSpPr/>
          <p:nvPr/>
        </p:nvSpPr>
        <p:spPr>
          <a:xfrm>
            <a:off x="5074983" y="2785382"/>
            <a:ext cx="335480" cy="3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31CD0-86B3-FC37-9489-8701BE64275A}"/>
              </a:ext>
            </a:extLst>
          </p:cNvPr>
          <p:cNvSpPr/>
          <p:nvPr/>
        </p:nvSpPr>
        <p:spPr>
          <a:xfrm>
            <a:off x="3428999" y="3496744"/>
            <a:ext cx="335480" cy="3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ABE327-4FD0-16AA-0952-C3EF60AF8CD5}"/>
              </a:ext>
            </a:extLst>
          </p:cNvPr>
          <p:cNvSpPr/>
          <p:nvPr/>
        </p:nvSpPr>
        <p:spPr>
          <a:xfrm>
            <a:off x="5074983" y="4208106"/>
            <a:ext cx="335480" cy="3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3F2A34-E03D-FD6F-FAC8-EED95D374AB9}"/>
              </a:ext>
            </a:extLst>
          </p:cNvPr>
          <p:cNvSpPr/>
          <p:nvPr/>
        </p:nvSpPr>
        <p:spPr>
          <a:xfrm>
            <a:off x="3428999" y="4919468"/>
            <a:ext cx="335480" cy="3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65A666-505D-16A3-3323-A2CD032763EB}"/>
              </a:ext>
            </a:extLst>
          </p:cNvPr>
          <p:cNvSpPr/>
          <p:nvPr/>
        </p:nvSpPr>
        <p:spPr>
          <a:xfrm>
            <a:off x="5074983" y="5630829"/>
            <a:ext cx="335480" cy="3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453221-5741-2B42-F33B-D37193DEABD9}"/>
              </a:ext>
            </a:extLst>
          </p:cNvPr>
          <p:cNvSpPr/>
          <p:nvPr/>
        </p:nvSpPr>
        <p:spPr>
          <a:xfrm>
            <a:off x="3428999" y="6342189"/>
            <a:ext cx="335480" cy="3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7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A0D5AD-66AF-B5B8-621C-2CCE81EF446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3770416" y="2241760"/>
            <a:ext cx="1304567" cy="71136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6DAAEB-AA41-4397-91A9-44357715BBFA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3764479" y="2953122"/>
            <a:ext cx="1310504" cy="71136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B8FD7B-62CC-0C5E-0FF8-45873239E586}"/>
              </a:ext>
            </a:extLst>
          </p:cNvPr>
          <p:cNvCxnSpPr>
            <a:cxnSpLocks/>
          </p:cNvCxnSpPr>
          <p:nvPr/>
        </p:nvCxnSpPr>
        <p:spPr>
          <a:xfrm>
            <a:off x="3770416" y="3684682"/>
            <a:ext cx="1304567" cy="71136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C1F75C-68E8-1B4A-943E-7E1A0B58B265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764479" y="4396044"/>
            <a:ext cx="1310504" cy="6911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A2E0-7281-8E3C-515A-FE7E47E44F7A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3764479" y="5087208"/>
            <a:ext cx="1310504" cy="71136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40F7A1-097F-F684-299B-E32493FA48DF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3764479" y="5798569"/>
            <a:ext cx="1310504" cy="71136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AEA74C-5068-461E-AC61-4273F251AF5C}"/>
              </a:ext>
            </a:extLst>
          </p:cNvPr>
          <p:cNvSpPr txBox="1"/>
          <p:nvPr/>
        </p:nvSpPr>
        <p:spPr>
          <a:xfrm>
            <a:off x="1514104" y="16079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1- </a:t>
            </a:r>
          </a:p>
        </p:txBody>
      </p:sp>
    </p:spTree>
    <p:extLst>
      <p:ext uri="{BB962C8B-B14F-4D97-AF65-F5344CB8AC3E}">
        <p14:creationId xmlns:p14="http://schemas.microsoft.com/office/powerpoint/2010/main" val="3143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7DEAB93-ABC2-DFBC-4597-EC48B443A2A6}"/>
              </a:ext>
            </a:extLst>
          </p:cNvPr>
          <p:cNvSpPr txBox="1"/>
          <p:nvPr/>
        </p:nvSpPr>
        <p:spPr>
          <a:xfrm>
            <a:off x="3461627" y="2209252"/>
            <a:ext cx="3049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1. Solicitud para invocar el servicio</a:t>
            </a:r>
            <a:endParaRPr lang="es-A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B2B6DB-D0AA-4D2B-67A9-1F63B97D343E}"/>
              </a:ext>
            </a:extLst>
          </p:cNvPr>
          <p:cNvSpPr txBox="1"/>
          <p:nvPr/>
        </p:nvSpPr>
        <p:spPr>
          <a:xfrm>
            <a:off x="3461627" y="2701376"/>
            <a:ext cx="31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2. El servidor presenta el certificado</a:t>
            </a:r>
            <a:endParaRPr lang="es-A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785D7F-6CAA-01EE-A60B-BA1D0A15A1EA}"/>
              </a:ext>
            </a:extLst>
          </p:cNvPr>
          <p:cNvSpPr txBox="1"/>
          <p:nvPr/>
        </p:nvSpPr>
        <p:spPr>
          <a:xfrm>
            <a:off x="3461627" y="3193500"/>
            <a:ext cx="3042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3. El cliente presenta el certificado</a:t>
            </a:r>
            <a:endParaRPr lang="es-AR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AF4723-3B4E-7045-6A3A-09B560B57C10}"/>
              </a:ext>
            </a:extLst>
          </p:cNvPr>
          <p:cNvSpPr txBox="1"/>
          <p:nvPr/>
        </p:nvSpPr>
        <p:spPr>
          <a:xfrm>
            <a:off x="3461627" y="3695576"/>
            <a:ext cx="3035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6. Invocación al servicio</a:t>
            </a:r>
            <a:endParaRPr lang="es-AR" sz="1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5FF6D1-EBA5-C41E-6695-803936FFE732}"/>
              </a:ext>
            </a:extLst>
          </p:cNvPr>
          <p:cNvGrpSpPr/>
          <p:nvPr/>
        </p:nvGrpSpPr>
        <p:grpSpPr>
          <a:xfrm>
            <a:off x="6583651" y="2084124"/>
            <a:ext cx="1240971" cy="2435844"/>
            <a:chOff x="6493158" y="2084124"/>
            <a:chExt cx="1240971" cy="243584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A45217B-67CC-B03F-BF37-BB49785C2628}"/>
                </a:ext>
              </a:extLst>
            </p:cNvPr>
            <p:cNvSpPr/>
            <p:nvPr/>
          </p:nvSpPr>
          <p:spPr>
            <a:xfrm>
              <a:off x="6493158" y="2084124"/>
              <a:ext cx="1240971" cy="24166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0DA30A-73DB-8FC0-40DD-8B70FBBEF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03946" y="2826328"/>
              <a:ext cx="819397" cy="8787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96428D-8AF8-A141-8AFB-B38CE808DAA8}"/>
                </a:ext>
              </a:extLst>
            </p:cNvPr>
            <p:cNvSpPr txBox="1"/>
            <p:nvPr/>
          </p:nvSpPr>
          <p:spPr>
            <a:xfrm>
              <a:off x="6629120" y="4150636"/>
              <a:ext cx="9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Servidor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311079-536D-F5EF-5D65-411F66F2BB7F}"/>
              </a:ext>
            </a:extLst>
          </p:cNvPr>
          <p:cNvGrpSpPr/>
          <p:nvPr/>
        </p:nvGrpSpPr>
        <p:grpSpPr>
          <a:xfrm>
            <a:off x="2159419" y="2084124"/>
            <a:ext cx="1240971" cy="2435844"/>
            <a:chOff x="2292773" y="2084124"/>
            <a:chExt cx="1240971" cy="243584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FD9B587-C860-E6B2-BC3D-95226311DE46}"/>
                </a:ext>
              </a:extLst>
            </p:cNvPr>
            <p:cNvSpPr/>
            <p:nvPr/>
          </p:nvSpPr>
          <p:spPr>
            <a:xfrm>
              <a:off x="2292773" y="2084124"/>
              <a:ext cx="1240971" cy="24166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518E8-4ADA-FEAC-CD39-298CC2E40001}"/>
                </a:ext>
              </a:extLst>
            </p:cNvPr>
            <p:cNvSpPr txBox="1"/>
            <p:nvPr/>
          </p:nvSpPr>
          <p:spPr>
            <a:xfrm>
              <a:off x="2493817" y="4150636"/>
              <a:ext cx="838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Cliente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AEB66C-87F7-B51C-13BD-C62399750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93817" y="2897584"/>
              <a:ext cx="838884" cy="789709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56C6E5-A6BF-D551-9944-A6B509393869}"/>
              </a:ext>
            </a:extLst>
          </p:cNvPr>
          <p:cNvCxnSpPr>
            <a:cxnSpLocks/>
          </p:cNvCxnSpPr>
          <p:nvPr/>
        </p:nvCxnSpPr>
        <p:spPr>
          <a:xfrm>
            <a:off x="3404316" y="2519363"/>
            <a:ext cx="31754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AE2DB4-2496-6E1B-B2BE-735AD732493A}"/>
              </a:ext>
            </a:extLst>
          </p:cNvPr>
          <p:cNvCxnSpPr>
            <a:cxnSpLocks/>
          </p:cNvCxnSpPr>
          <p:nvPr/>
        </p:nvCxnSpPr>
        <p:spPr>
          <a:xfrm>
            <a:off x="3404316" y="3503613"/>
            <a:ext cx="31754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988DBF-2EA9-67F8-493B-48A82D89342C}"/>
              </a:ext>
            </a:extLst>
          </p:cNvPr>
          <p:cNvCxnSpPr>
            <a:cxnSpLocks/>
          </p:cNvCxnSpPr>
          <p:nvPr/>
        </p:nvCxnSpPr>
        <p:spPr>
          <a:xfrm>
            <a:off x="3400390" y="3995738"/>
            <a:ext cx="31832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986CC7-FCE2-DE8A-F47D-FB289951FDC0}"/>
              </a:ext>
            </a:extLst>
          </p:cNvPr>
          <p:cNvCxnSpPr>
            <a:cxnSpLocks/>
          </p:cNvCxnSpPr>
          <p:nvPr/>
        </p:nvCxnSpPr>
        <p:spPr>
          <a:xfrm flipH="1">
            <a:off x="3404316" y="3011488"/>
            <a:ext cx="31754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95D3777-707B-FF72-B714-CC71E3D5F24E}"/>
              </a:ext>
            </a:extLst>
          </p:cNvPr>
          <p:cNvCxnSpPr>
            <a:cxnSpLocks/>
            <a:stCxn id="17" idx="0"/>
            <a:endCxn id="42" idx="1"/>
          </p:cNvCxnSpPr>
          <p:nvPr/>
        </p:nvCxnSpPr>
        <p:spPr>
          <a:xfrm rot="5400000" flipH="1" flipV="1">
            <a:off x="2765676" y="1194459"/>
            <a:ext cx="903894" cy="87543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BC386F7-3B68-32AF-435C-7AAEF5589FA9}"/>
              </a:ext>
            </a:extLst>
          </p:cNvPr>
          <p:cNvCxnSpPr>
            <a:cxnSpLocks/>
            <a:stCxn id="19" idx="0"/>
            <a:endCxn id="42" idx="3"/>
          </p:cNvCxnSpPr>
          <p:nvPr/>
        </p:nvCxnSpPr>
        <p:spPr>
          <a:xfrm rot="16200000" flipV="1">
            <a:off x="6326046" y="1206032"/>
            <a:ext cx="903894" cy="8522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2DFCB0-FC11-2D7C-F09D-F2EA88505D03}"/>
              </a:ext>
            </a:extLst>
          </p:cNvPr>
          <p:cNvGrpSpPr/>
          <p:nvPr/>
        </p:nvGrpSpPr>
        <p:grpSpPr>
          <a:xfrm>
            <a:off x="3624975" y="718291"/>
            <a:ext cx="2835135" cy="910484"/>
            <a:chOff x="3686317" y="718291"/>
            <a:chExt cx="2835135" cy="91048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C4D705F-9C0C-DBF1-F2B6-4696B0C11729}"/>
                </a:ext>
              </a:extLst>
            </p:cNvPr>
            <p:cNvSpPr/>
            <p:nvPr/>
          </p:nvSpPr>
          <p:spPr>
            <a:xfrm>
              <a:off x="3716683" y="731684"/>
              <a:ext cx="2696507" cy="89709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1FDE0D6-A6D1-D77D-1E44-86827895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7" t="22054" r="74934" b="58914"/>
            <a:stretch/>
          </p:blipFill>
          <p:spPr>
            <a:xfrm>
              <a:off x="4727352" y="718291"/>
              <a:ext cx="652021" cy="59920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6177B19-7262-61C8-1351-F2FADDFA1E4D}"/>
                </a:ext>
              </a:extLst>
            </p:cNvPr>
            <p:cNvSpPr txBox="1"/>
            <p:nvPr/>
          </p:nvSpPr>
          <p:spPr>
            <a:xfrm>
              <a:off x="3686317" y="1235512"/>
              <a:ext cx="2835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Autoridad Certificadora (CA)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E126155-A4A7-E468-7C33-C5EB50A9889A}"/>
              </a:ext>
            </a:extLst>
          </p:cNvPr>
          <p:cNvSpPr txBox="1"/>
          <p:nvPr/>
        </p:nvSpPr>
        <p:spPr>
          <a:xfrm>
            <a:off x="1447344" y="835403"/>
            <a:ext cx="225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3. Verificar el certificado </a:t>
            </a:r>
          </a:p>
          <a:p>
            <a:r>
              <a:rPr lang="es-ES" sz="1600" dirty="0"/>
              <a:t>    del servidor</a:t>
            </a:r>
            <a:endParaRPr lang="es-AR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8C3E1F-7175-B453-BBAE-13AA1E4137FB}"/>
              </a:ext>
            </a:extLst>
          </p:cNvPr>
          <p:cNvSpPr txBox="1"/>
          <p:nvPr/>
        </p:nvSpPr>
        <p:spPr>
          <a:xfrm>
            <a:off x="6457887" y="835403"/>
            <a:ext cx="225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5. Verificar el certificado </a:t>
            </a:r>
          </a:p>
          <a:p>
            <a:r>
              <a:rPr lang="es-ES" sz="1600" dirty="0"/>
              <a:t>                         del cliente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423039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7DEAB93-ABC2-DFBC-4597-EC48B443A2A6}"/>
              </a:ext>
            </a:extLst>
          </p:cNvPr>
          <p:cNvSpPr txBox="1"/>
          <p:nvPr/>
        </p:nvSpPr>
        <p:spPr>
          <a:xfrm>
            <a:off x="3126241" y="2066741"/>
            <a:ext cx="334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1. Solicitud para invocar el servicio</a:t>
            </a:r>
            <a:endParaRPr lang="es-A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B2B6DB-D0AA-4D2B-67A9-1F63B97D343E}"/>
              </a:ext>
            </a:extLst>
          </p:cNvPr>
          <p:cNvSpPr txBox="1"/>
          <p:nvPr/>
        </p:nvSpPr>
        <p:spPr>
          <a:xfrm>
            <a:off x="3126241" y="2659815"/>
            <a:ext cx="347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2. El servidor presenta el certificado</a:t>
            </a:r>
            <a:endParaRPr lang="es-A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785D7F-6CAA-01EE-A60B-BA1D0A15A1EA}"/>
              </a:ext>
            </a:extLst>
          </p:cNvPr>
          <p:cNvSpPr txBox="1"/>
          <p:nvPr/>
        </p:nvSpPr>
        <p:spPr>
          <a:xfrm>
            <a:off x="3126241" y="3193494"/>
            <a:ext cx="490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4. El cliente envía una clave de sesión de uso único, </a:t>
            </a:r>
          </a:p>
          <a:p>
            <a:r>
              <a:rPr lang="es-ES" sz="1600" dirty="0"/>
              <a:t>encriptada mediante la clave publica del servidor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AF4723-3B4E-7045-6A3A-09B560B57C10}"/>
              </a:ext>
            </a:extLst>
          </p:cNvPr>
          <p:cNvSpPr txBox="1"/>
          <p:nvPr/>
        </p:nvSpPr>
        <p:spPr>
          <a:xfrm>
            <a:off x="3126241" y="4010275"/>
            <a:ext cx="4882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5. El servidor desencripta la clave de sesión mediante su clave privada y establece una sesión segura</a:t>
            </a:r>
            <a:endParaRPr lang="es-AR" sz="1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5FF6D1-EBA5-C41E-6695-803936FFE732}"/>
              </a:ext>
            </a:extLst>
          </p:cNvPr>
          <p:cNvGrpSpPr/>
          <p:nvPr/>
        </p:nvGrpSpPr>
        <p:grpSpPr>
          <a:xfrm>
            <a:off x="7916175" y="2064907"/>
            <a:ext cx="1240971" cy="2798037"/>
            <a:chOff x="6493158" y="2084123"/>
            <a:chExt cx="1240971" cy="279803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A45217B-67CC-B03F-BF37-BB49785C2628}"/>
                </a:ext>
              </a:extLst>
            </p:cNvPr>
            <p:cNvSpPr/>
            <p:nvPr/>
          </p:nvSpPr>
          <p:spPr>
            <a:xfrm>
              <a:off x="6493158" y="2084123"/>
              <a:ext cx="1240971" cy="279803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0DA30A-73DB-8FC0-40DD-8B70FBBEF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703946" y="2826328"/>
              <a:ext cx="819397" cy="8787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96428D-8AF8-A141-8AFB-B38CE808DAA8}"/>
                </a:ext>
              </a:extLst>
            </p:cNvPr>
            <p:cNvSpPr txBox="1"/>
            <p:nvPr/>
          </p:nvSpPr>
          <p:spPr>
            <a:xfrm>
              <a:off x="6629119" y="4481747"/>
              <a:ext cx="9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Servidor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311079-536D-F5EF-5D65-411F66F2BB7F}"/>
              </a:ext>
            </a:extLst>
          </p:cNvPr>
          <p:cNvGrpSpPr/>
          <p:nvPr/>
        </p:nvGrpSpPr>
        <p:grpSpPr>
          <a:xfrm>
            <a:off x="1720032" y="2064908"/>
            <a:ext cx="1240971" cy="2798036"/>
            <a:chOff x="2292773" y="2084124"/>
            <a:chExt cx="1240971" cy="279803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FD9B587-C860-E6B2-BC3D-95226311DE46}"/>
                </a:ext>
              </a:extLst>
            </p:cNvPr>
            <p:cNvSpPr/>
            <p:nvPr/>
          </p:nvSpPr>
          <p:spPr>
            <a:xfrm>
              <a:off x="2292773" y="2084124"/>
              <a:ext cx="1240971" cy="27980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518E8-4ADA-FEAC-CD39-298CC2E40001}"/>
                </a:ext>
              </a:extLst>
            </p:cNvPr>
            <p:cNvSpPr txBox="1"/>
            <p:nvPr/>
          </p:nvSpPr>
          <p:spPr>
            <a:xfrm>
              <a:off x="2493817" y="4481747"/>
              <a:ext cx="838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Cliente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AEB66C-87F7-B51C-13BD-C62399750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93817" y="2897584"/>
              <a:ext cx="838884" cy="789709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56C6E5-A6BF-D551-9944-A6B509393869}"/>
              </a:ext>
            </a:extLst>
          </p:cNvPr>
          <p:cNvCxnSpPr>
            <a:cxnSpLocks/>
          </p:cNvCxnSpPr>
          <p:nvPr/>
        </p:nvCxnSpPr>
        <p:spPr>
          <a:xfrm>
            <a:off x="2963568" y="2400604"/>
            <a:ext cx="49551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AE2DB4-2496-6E1B-B2BE-735AD732493A}"/>
              </a:ext>
            </a:extLst>
          </p:cNvPr>
          <p:cNvCxnSpPr>
            <a:cxnSpLocks/>
          </p:cNvCxnSpPr>
          <p:nvPr/>
        </p:nvCxnSpPr>
        <p:spPr>
          <a:xfrm flipV="1">
            <a:off x="2963568" y="3760991"/>
            <a:ext cx="4950042" cy="17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988DBF-2EA9-67F8-493B-48A82D89342C}"/>
              </a:ext>
            </a:extLst>
          </p:cNvPr>
          <p:cNvCxnSpPr>
            <a:cxnSpLocks/>
          </p:cNvCxnSpPr>
          <p:nvPr/>
        </p:nvCxnSpPr>
        <p:spPr>
          <a:xfrm>
            <a:off x="2963568" y="4601380"/>
            <a:ext cx="4952879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986CC7-FCE2-DE8A-F47D-FB289951FDC0}"/>
              </a:ext>
            </a:extLst>
          </p:cNvPr>
          <p:cNvCxnSpPr>
            <a:cxnSpLocks/>
          </p:cNvCxnSpPr>
          <p:nvPr/>
        </p:nvCxnSpPr>
        <p:spPr>
          <a:xfrm flipH="1">
            <a:off x="2963568" y="2993679"/>
            <a:ext cx="49503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95D3777-707B-FF72-B714-CC71E3D5F24E}"/>
              </a:ext>
            </a:extLst>
          </p:cNvPr>
          <p:cNvCxnSpPr>
            <a:cxnSpLocks/>
            <a:stCxn id="17" idx="0"/>
            <a:endCxn id="42" idx="1"/>
          </p:cNvCxnSpPr>
          <p:nvPr/>
        </p:nvCxnSpPr>
        <p:spPr>
          <a:xfrm rot="5400000" flipH="1" flipV="1">
            <a:off x="2753614" y="767134"/>
            <a:ext cx="884678" cy="17108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2DFCB0-FC11-2D7C-F09D-F2EA88505D03}"/>
              </a:ext>
            </a:extLst>
          </p:cNvPr>
          <p:cNvGrpSpPr/>
          <p:nvPr/>
        </p:nvGrpSpPr>
        <p:grpSpPr>
          <a:xfrm>
            <a:off x="4021022" y="718291"/>
            <a:ext cx="2835135" cy="910484"/>
            <a:chOff x="3686317" y="718291"/>
            <a:chExt cx="2835135" cy="91048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C4D705F-9C0C-DBF1-F2B6-4696B0C11729}"/>
                </a:ext>
              </a:extLst>
            </p:cNvPr>
            <p:cNvSpPr/>
            <p:nvPr/>
          </p:nvSpPr>
          <p:spPr>
            <a:xfrm>
              <a:off x="3716683" y="731684"/>
              <a:ext cx="2696507" cy="89709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1FDE0D6-A6D1-D77D-1E44-86827895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7" t="22054" r="74934" b="58914"/>
            <a:stretch/>
          </p:blipFill>
          <p:spPr>
            <a:xfrm>
              <a:off x="4727352" y="718291"/>
              <a:ext cx="652021" cy="59920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6177B19-7262-61C8-1351-F2FADDFA1E4D}"/>
                </a:ext>
              </a:extLst>
            </p:cNvPr>
            <p:cNvSpPr txBox="1"/>
            <p:nvPr/>
          </p:nvSpPr>
          <p:spPr>
            <a:xfrm>
              <a:off x="3686317" y="1235512"/>
              <a:ext cx="2835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Autoridad Certificadora (CA)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E126155-A4A7-E468-7C33-C5EB50A9889A}"/>
              </a:ext>
            </a:extLst>
          </p:cNvPr>
          <p:cNvSpPr txBox="1"/>
          <p:nvPr/>
        </p:nvSpPr>
        <p:spPr>
          <a:xfrm>
            <a:off x="1799681" y="645611"/>
            <a:ext cx="225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3. Verificar el certificado </a:t>
            </a:r>
          </a:p>
          <a:p>
            <a:r>
              <a:rPr lang="es-ES" sz="1600" dirty="0"/>
              <a:t>    del servidor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3678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1D92C-A28B-3671-CBF9-C971AD0E6D25}"/>
              </a:ext>
            </a:extLst>
          </p:cNvPr>
          <p:cNvGrpSpPr/>
          <p:nvPr/>
        </p:nvGrpSpPr>
        <p:grpSpPr>
          <a:xfrm>
            <a:off x="4107213" y="1434587"/>
            <a:ext cx="3475300" cy="3556595"/>
            <a:chOff x="475013" y="1283754"/>
            <a:chExt cx="3475300" cy="35565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DA06E4-31A3-F9E6-7138-B9E55D2BE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13" y="1283754"/>
              <a:ext cx="3475300" cy="22658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7EC83E-5A22-CA6C-85C7-78A4262D0C7D}"/>
                </a:ext>
              </a:extLst>
            </p:cNvPr>
            <p:cNvSpPr txBox="1"/>
            <p:nvPr/>
          </p:nvSpPr>
          <p:spPr>
            <a:xfrm>
              <a:off x="532469" y="4009352"/>
              <a:ext cx="33603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/>
                <a:t>Sensor capacitivo de </a:t>
              </a:r>
            </a:p>
            <a:p>
              <a:pPr algn="ctr"/>
              <a:r>
                <a:rPr lang="es-AR" sz="2400" dirty="0"/>
                <a:t>humedad del suelo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92AE93-36FE-BE17-701C-6A0D55C18B76}"/>
              </a:ext>
            </a:extLst>
          </p:cNvPr>
          <p:cNvGrpSpPr/>
          <p:nvPr/>
        </p:nvGrpSpPr>
        <p:grpSpPr>
          <a:xfrm>
            <a:off x="8993356" y="1436154"/>
            <a:ext cx="2527266" cy="3555028"/>
            <a:chOff x="4910306" y="1283754"/>
            <a:chExt cx="2527266" cy="35550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FFC543-36F9-54B5-93B5-A49014AA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76" y="1283754"/>
              <a:ext cx="2265896" cy="226589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BDB4A1-9518-119A-9311-B12415ED8A0A}"/>
                </a:ext>
              </a:extLst>
            </p:cNvPr>
            <p:cNvSpPr txBox="1"/>
            <p:nvPr/>
          </p:nvSpPr>
          <p:spPr>
            <a:xfrm>
              <a:off x="4910306" y="4007785"/>
              <a:ext cx="25263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Válvula solenoide</a:t>
              </a:r>
            </a:p>
            <a:p>
              <a:r>
                <a:rPr lang="es-AR" sz="2400" dirty="0"/>
                <a:t>      de dos vías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2B4F5B-14A8-A439-5E7F-EA174305BE88}"/>
              </a:ext>
            </a:extLst>
          </p:cNvPr>
          <p:cNvGrpSpPr/>
          <p:nvPr/>
        </p:nvGrpSpPr>
        <p:grpSpPr>
          <a:xfrm>
            <a:off x="500851" y="1295401"/>
            <a:ext cx="2286000" cy="3328730"/>
            <a:chOff x="8923692" y="1143000"/>
            <a:chExt cx="2286000" cy="33287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D0F6AA-05FA-AC61-BFFA-CE5BC2ABF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3692" y="1143000"/>
              <a:ext cx="2286000" cy="228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0993A1-AA11-871F-6F5D-D69C22C88B8C}"/>
                </a:ext>
              </a:extLst>
            </p:cNvPr>
            <p:cNvSpPr txBox="1"/>
            <p:nvPr/>
          </p:nvSpPr>
          <p:spPr>
            <a:xfrm>
              <a:off x="9095111" y="4010065"/>
              <a:ext cx="1943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/>
                <a:t>Sensor DHT22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10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17013</TotalTime>
  <Words>140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Brocca</dc:creator>
  <cp:lastModifiedBy>Martin Brocca</cp:lastModifiedBy>
  <cp:revision>1</cp:revision>
  <dcterms:created xsi:type="dcterms:W3CDTF">2023-03-27T21:55:15Z</dcterms:created>
  <dcterms:modified xsi:type="dcterms:W3CDTF">2023-04-09T14:57:20Z</dcterms:modified>
</cp:coreProperties>
</file>