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Brocca" userId="211d6c14909dfaff" providerId="LiveId" clId="{8DACFF1C-6F07-4F97-AB73-AF9068DFAF23}"/>
    <pc:docChg chg="undo custSel modSld">
      <pc:chgData name="Martin Brocca" userId="211d6c14909dfaff" providerId="LiveId" clId="{8DACFF1C-6F07-4F97-AB73-AF9068DFAF23}" dt="2023-04-28T12:11:52.731" v="3" actId="14100"/>
      <pc:docMkLst>
        <pc:docMk/>
      </pc:docMkLst>
      <pc:sldChg chg="modSp mod">
        <pc:chgData name="Martin Brocca" userId="211d6c14909dfaff" providerId="LiveId" clId="{8DACFF1C-6F07-4F97-AB73-AF9068DFAF23}" dt="2023-04-28T12:11:52.731" v="3" actId="14100"/>
        <pc:sldMkLst>
          <pc:docMk/>
          <pc:sldMk cId="2541965555" sldId="256"/>
        </pc:sldMkLst>
        <pc:spChg chg="mod">
          <ac:chgData name="Martin Brocca" userId="211d6c14909dfaff" providerId="LiveId" clId="{8DACFF1C-6F07-4F97-AB73-AF9068DFAF23}" dt="2023-04-28T12:11:47.076" v="2" actId="14100"/>
          <ac:spMkLst>
            <pc:docMk/>
            <pc:sldMk cId="2541965555" sldId="256"/>
            <ac:spMk id="6" creationId="{C200A822-8045-4211-EEA9-0E5E9234CCE7}"/>
          </ac:spMkLst>
        </pc:spChg>
        <pc:spChg chg="mod">
          <ac:chgData name="Martin Brocca" userId="211d6c14909dfaff" providerId="LiveId" clId="{8DACFF1C-6F07-4F97-AB73-AF9068DFAF23}" dt="2023-04-28T12:11:52.731" v="3" actId="14100"/>
          <ac:spMkLst>
            <pc:docMk/>
            <pc:sldMk cId="2541965555" sldId="256"/>
            <ac:spMk id="10" creationId="{ABB1915D-00E8-C5CE-40ED-694A4BAE5746}"/>
          </ac:spMkLst>
        </pc:spChg>
        <pc:picChg chg="mod">
          <ac:chgData name="Martin Brocca" userId="211d6c14909dfaff" providerId="LiveId" clId="{8DACFF1C-6F07-4F97-AB73-AF9068DFAF23}" dt="2023-04-28T12:11:39.630" v="1" actId="14100"/>
          <ac:picMkLst>
            <pc:docMk/>
            <pc:sldMk cId="2541965555" sldId="256"/>
            <ac:picMk id="5" creationId="{7AC0F8B2-3D1F-0466-160F-77D615E64E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816A-A3B8-1C0B-941C-F8B8803A4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EF8C8-174E-4C79-9BD9-D8F45B6BA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405FF-ECF4-6717-ABF9-4E008F27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7844-3614-4311-AC15-795843F329CF}" type="datetimeFigureOut">
              <a:rPr lang="es-AR" smtClean="0"/>
              <a:t>28/4/2023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683FA-818D-7754-1838-D963ACF5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5943F-6CC8-017D-C358-550B76B8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4D35-0B70-4447-A2AF-0594E123758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279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7621-85EC-EE9F-A19B-AE1DAF3E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5F28E-D89F-15A4-9250-939B15DF0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EF557-19F0-5B4C-A1BB-8EAEE02B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7844-3614-4311-AC15-795843F329CF}" type="datetimeFigureOut">
              <a:rPr lang="es-AR" smtClean="0"/>
              <a:t>28/4/2023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370A-0509-6C0A-E66E-9ABD134F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5C42D-1B43-5FF1-7F28-9F453B3F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4D35-0B70-4447-A2AF-0594E123758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381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BF6B8-AEB7-D2C1-78F5-0ABD6CAE2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BAF8A-9D9D-6324-0F9A-8BADD343D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6E87D-F3FB-CFB0-A7A4-6FB82FAF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7844-3614-4311-AC15-795843F329CF}" type="datetimeFigureOut">
              <a:rPr lang="es-AR" smtClean="0"/>
              <a:t>28/4/2023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FC323-DD35-5177-7DAC-5C63A3B4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E3792-C9CB-66CF-68E7-E55738D8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4D35-0B70-4447-A2AF-0594E123758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011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52D8-A0F6-ECE2-3FDA-A6765AAD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FAAD1-D126-78C5-EC5F-D6B6FF2CF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E3078-8A01-B8B4-04EC-0F832726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7844-3614-4311-AC15-795843F329CF}" type="datetimeFigureOut">
              <a:rPr lang="es-AR" smtClean="0"/>
              <a:t>28/4/2023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6E67C-FF95-7C00-31F7-20967499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8D70F-B192-5EE5-2987-95923A24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4D35-0B70-4447-A2AF-0594E123758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574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1112-F958-0901-53D0-9C6EFF9B5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64668-761F-B194-F64C-08763306E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D6B0F-B01A-9AA2-BB38-E1016618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7844-3614-4311-AC15-795843F329CF}" type="datetimeFigureOut">
              <a:rPr lang="es-AR" smtClean="0"/>
              <a:t>28/4/2023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64715-59F6-5119-BDFD-0546CAB0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576A-3778-DBAC-BDF8-F2BDF8BF0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4D35-0B70-4447-A2AF-0594E123758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258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4621-2242-DA97-A556-FD0020C0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930D-2605-3ADC-A56C-06F67EBE8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8A723-D8E8-B864-E411-C13D99892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61682-09B6-ED96-2EFA-D185BD56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7844-3614-4311-AC15-795843F329CF}" type="datetimeFigureOut">
              <a:rPr lang="es-AR" smtClean="0"/>
              <a:t>28/4/2023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4E294-9077-E76B-EFDB-3783C327C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512C4-F58C-5966-BDD1-13798902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4D35-0B70-4447-A2AF-0594E123758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63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ECE4-8EDD-98E9-D59E-21C6AA28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5D01A-4F15-E1A0-9E83-6E5A488A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5B065-9236-2E02-E49C-5F0B3E258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9216B-2FF9-9D16-693A-A36E72656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9004C-0C02-063C-D7CE-708DA966B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28FD4-1498-E837-14A4-CCF51BF7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7844-3614-4311-AC15-795843F329CF}" type="datetimeFigureOut">
              <a:rPr lang="es-AR" smtClean="0"/>
              <a:t>28/4/2023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F9491E-BEC8-6DA2-9BE5-DCF587A2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B3172-927B-48B5-E0AE-A868824A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4D35-0B70-4447-A2AF-0594E123758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900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05D9-537A-BCE7-6F48-9C743C4D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DFAB1-F6FE-5F53-800B-E7EC4E45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7844-3614-4311-AC15-795843F329CF}" type="datetimeFigureOut">
              <a:rPr lang="es-AR" smtClean="0"/>
              <a:t>28/4/2023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9B8AC-AF8F-4DAB-B5F2-5A68856C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06F62-C6B8-73BD-239C-225F1181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4D35-0B70-4447-A2AF-0594E123758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063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7D953-BB80-1D9E-E3F1-C4A1E52A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7844-3614-4311-AC15-795843F329CF}" type="datetimeFigureOut">
              <a:rPr lang="es-AR" smtClean="0"/>
              <a:t>28/4/2023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F04268-8D42-DAD8-8919-A2BEE494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5231D-597A-2A31-D4EF-0E84EB3E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4D35-0B70-4447-A2AF-0594E123758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734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DA09-9C28-42C7-79DC-36BE22BE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DDC84-BD78-40D3-ED53-22AB7A4A0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AFE98-2CF9-7BFE-9D0C-67F4FB5B9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84D8B-27AA-46EC-D1C2-D68DFD25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7844-3614-4311-AC15-795843F329CF}" type="datetimeFigureOut">
              <a:rPr lang="es-AR" smtClean="0"/>
              <a:t>28/4/2023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E138-02A3-32E5-8C49-3E282836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61744-BDB8-FEA1-5B8E-FB510398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4D35-0B70-4447-A2AF-0594E123758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883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8F67-4E93-F4A9-BE98-A3A8F1FB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D6859-ED35-756C-6B3D-F07C53850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4E820-9599-F5C2-4B17-01034A507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FAB8D-C170-09DC-9EF6-880A3B44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7844-3614-4311-AC15-795843F329CF}" type="datetimeFigureOut">
              <a:rPr lang="es-AR" smtClean="0"/>
              <a:t>28/4/2023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D6CB8-B6A6-A866-88D6-E9B8954E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2DA7A-6699-2AB8-888D-2697E2AC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4D35-0B70-4447-A2AF-0594E123758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929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3CE846-9E6E-E4D3-CC19-BA338E52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E10D6-20D6-3647-ABCA-AAB4412AB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8A530-3347-919F-C5DC-87F0E046A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97844-3614-4311-AC15-795843F329CF}" type="datetimeFigureOut">
              <a:rPr lang="es-AR" smtClean="0"/>
              <a:t>28/4/2023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F4E9-74D9-68C2-7DE4-D85888B6D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FC48C-7FAD-A134-1BB0-8A0BC969B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34D35-0B70-4447-A2AF-0594E123758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480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C0F8B2-3D1F-0466-160F-77D615E64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11"/>
            <a:ext cx="12192000" cy="66373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00A822-8045-4211-EEA9-0E5E9234CCE7}"/>
              </a:ext>
            </a:extLst>
          </p:cNvPr>
          <p:cNvSpPr/>
          <p:nvPr/>
        </p:nvSpPr>
        <p:spPr>
          <a:xfrm>
            <a:off x="71021" y="1278384"/>
            <a:ext cx="12053924" cy="2379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964DF-B77C-67D3-94B4-B93D0C4DCD8F}"/>
              </a:ext>
            </a:extLst>
          </p:cNvPr>
          <p:cNvSpPr txBox="1"/>
          <p:nvPr/>
        </p:nvSpPr>
        <p:spPr>
          <a:xfrm>
            <a:off x="9416722" y="1622867"/>
            <a:ext cx="2625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Sensor de temperatura y humedad ambiente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B1915D-00E8-C5CE-40ED-694A4BAE5746}"/>
              </a:ext>
            </a:extLst>
          </p:cNvPr>
          <p:cNvSpPr/>
          <p:nvPr/>
        </p:nvSpPr>
        <p:spPr>
          <a:xfrm>
            <a:off x="71022" y="3725928"/>
            <a:ext cx="12053924" cy="2912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9AA416-1A83-4819-68DA-916DA0E93B7A}"/>
              </a:ext>
            </a:extLst>
          </p:cNvPr>
          <p:cNvSpPr txBox="1"/>
          <p:nvPr/>
        </p:nvSpPr>
        <p:spPr>
          <a:xfrm>
            <a:off x="9416721" y="4748619"/>
            <a:ext cx="2625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Sensores dobles de humedad del suelo</a:t>
            </a:r>
          </a:p>
        </p:txBody>
      </p:sp>
    </p:spTree>
    <p:extLst>
      <p:ext uri="{BB962C8B-B14F-4D97-AF65-F5344CB8AC3E}">
        <p14:creationId xmlns:p14="http://schemas.microsoft.com/office/powerpoint/2010/main" val="254196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Brocca</dc:creator>
  <cp:lastModifiedBy>Martin Brocca</cp:lastModifiedBy>
  <cp:revision>1</cp:revision>
  <dcterms:created xsi:type="dcterms:W3CDTF">2023-04-28T12:09:16Z</dcterms:created>
  <dcterms:modified xsi:type="dcterms:W3CDTF">2023-04-28T12:11:57Z</dcterms:modified>
</cp:coreProperties>
</file>