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rocca" userId="211d6c14909dfaff" providerId="LiveId" clId="{9E35A4CA-537B-49D9-9647-289DF3238DDC}"/>
    <pc:docChg chg="custSel modSld">
      <pc:chgData name="Martin Brocca" userId="211d6c14909dfaff" providerId="LiveId" clId="{9E35A4CA-537B-49D9-9647-289DF3238DDC}" dt="2023-04-30T20:52:46.790" v="0" actId="478"/>
      <pc:docMkLst>
        <pc:docMk/>
      </pc:docMkLst>
      <pc:sldChg chg="delSp mod">
        <pc:chgData name="Martin Brocca" userId="211d6c14909dfaff" providerId="LiveId" clId="{9E35A4CA-537B-49D9-9647-289DF3238DDC}" dt="2023-04-30T20:52:46.790" v="0" actId="478"/>
        <pc:sldMkLst>
          <pc:docMk/>
          <pc:sldMk cId="3736191564" sldId="257"/>
        </pc:sldMkLst>
        <pc:spChg chg="del">
          <ac:chgData name="Martin Brocca" userId="211d6c14909dfaff" providerId="LiveId" clId="{9E35A4CA-537B-49D9-9647-289DF3238DDC}" dt="2023-04-30T20:52:46.790" v="0" actId="478"/>
          <ac:spMkLst>
            <pc:docMk/>
            <pc:sldMk cId="3736191564" sldId="257"/>
            <ac:spMk id="53" creationId="{8020B8A6-6459-4E9C-0074-48C04BE32D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D19C-D760-7601-07D2-23A4AA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5787A-9CA4-222F-21D6-30A25282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BCC7-4EEB-66D2-4AFF-3F705220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DA3E-FA3E-327A-554F-01E3D9E6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4072-1CA9-0EDF-9B89-CAC841F8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521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EFCE-FB4C-1C59-9521-C8CA5A6C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B7785-BB1F-E675-8375-4A8475AFA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4D32-F531-20E8-6FAE-A0E94D60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622AB-36BC-2ABD-ACC8-8171B727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FF98A-C7A0-D695-9EE7-F1A34865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079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D4F01-53C1-EA83-6085-FBC0E945F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68FDF-EA01-6EE4-D89B-EF1912B6E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2569-19D5-DDF3-86A2-4F363BB3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7D69-828E-6E2F-7E7B-511F41EC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0504E-94AE-86C8-EF15-F011618B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442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4E2A-F3D9-B3EF-1FFE-159D8CA7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C300-A7C8-123D-DAA6-C2823029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7FC8-46A4-11BA-13A7-72AE5467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E18B-C1DB-A3E0-1392-8A30467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1F76-FEFE-FE91-E3FD-0222AE49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98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D56-105A-CBBC-4C9F-D1BF99F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018BE-32B4-F09E-CCD2-7F398B1E2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6CBC5-5FE7-CCD1-4494-031CEE10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8108-793C-4F57-0E30-6AA8C1DA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D0333-2256-E4B1-3F1F-6BDB804C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11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9E40-3C74-7AE1-ECE5-9AE80856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6D82-8C70-6F1C-A594-22957C9E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2D04-94B8-3623-13BA-32D50451C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507E4-5E68-6E1B-AE57-0F81109A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DB98-3EE0-4584-D8F2-D64C42D4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4F1B5-5EED-84E4-4024-15120A5D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1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4CFD-9968-6818-A1F0-A3419EAD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8181-4A07-B0D5-E55B-46D530683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C2376-FE3E-3D77-594F-739D1353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B1E5A-72E8-E536-3E69-E1ABE1E59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6351C-5EED-0EBA-78EA-52C31F1F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DE5DE-A385-AA22-7579-FC7B3E1B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C49CD-7C4F-AF65-9BC6-3A9D0F9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9464B-699A-42A6-3D85-7D88370E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961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B7A1-1A74-98B5-0756-3F580DFE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1E94B-4357-C2DF-31B8-357FF948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0F560-F4A5-A74E-FCE8-5D84CFE0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694F9-EE60-7394-6A72-CB130BD8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815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02D64-323D-F1CF-B9AA-B6463C02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808F-10BC-89D9-C620-8E070727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AB7AE-343A-AB8C-8659-2118C82E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49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FD4E-8281-A073-BA6D-16A8FEE3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0CDE-A25D-A0F8-6196-ABDC4D9F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99D5-5F37-46D3-69C1-95DC11695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33C8B-1B8D-6829-6E77-9E2F025E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C1BD3-E91B-3E95-B39E-CA52244F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B602-DBB3-F694-BD32-EA45184C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53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2BBC-EBC5-A04E-DA9A-C877340D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5717A-76F9-3889-11DA-160CB9140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77F8-2E7A-FA1A-A8C2-C69799AFD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09059-68A1-D934-4C8A-CEC97903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7128D-A8AF-354B-DB55-41808A58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1CA8-CBB3-3B1C-38F0-A77FA62B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767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EF6EE-B1D6-37C5-FFBC-9EBC72FB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53891-8B6A-FE30-6E16-66A0EEA8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D22B-040A-2F0A-9D7D-D1A8BC4A1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F0BA-561E-4A66-8867-4861103EC3DF}" type="datetimeFigureOut">
              <a:rPr lang="es-AR" smtClean="0"/>
              <a:t>30/4/2023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74A7-A3BF-097C-5C3B-E4FB9CE53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EA9F-4682-0729-A2BB-8C1C4F34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BB92-438F-4C62-866E-03899B91868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346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E7D406-98C5-0BB7-C40D-3244EF6BD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66" y="0"/>
            <a:ext cx="5223867" cy="6858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B6B009-F5DB-7CAE-81C4-E40BFF3CF8C1}"/>
              </a:ext>
            </a:extLst>
          </p:cNvPr>
          <p:cNvSpPr/>
          <p:nvPr/>
        </p:nvSpPr>
        <p:spPr>
          <a:xfrm>
            <a:off x="8783846" y="1606432"/>
            <a:ext cx="1173603" cy="359664"/>
          </a:xfrm>
          <a:prstGeom prst="roundRect">
            <a:avLst>
              <a:gd name="adj" fmla="val 38701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Circuito 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93EE599-AA49-27C3-F15B-A1980EA62CCC}"/>
              </a:ext>
            </a:extLst>
          </p:cNvPr>
          <p:cNvSpPr/>
          <p:nvPr/>
        </p:nvSpPr>
        <p:spPr>
          <a:xfrm>
            <a:off x="8783846" y="2155990"/>
            <a:ext cx="1173603" cy="359664"/>
          </a:xfrm>
          <a:prstGeom prst="roundRect">
            <a:avLst>
              <a:gd name="adj" fmla="val 38701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Circuito 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D77BDC-77FA-233F-079A-03DEB08CA1D7}"/>
              </a:ext>
            </a:extLst>
          </p:cNvPr>
          <p:cNvSpPr/>
          <p:nvPr/>
        </p:nvSpPr>
        <p:spPr>
          <a:xfrm>
            <a:off x="8783846" y="2705546"/>
            <a:ext cx="1173603" cy="359664"/>
          </a:xfrm>
          <a:prstGeom prst="roundRect">
            <a:avLst>
              <a:gd name="adj" fmla="val 38701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Circuito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F81356-510D-5F3F-7A9D-50E83DFBA52E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801032" y="1786264"/>
            <a:ext cx="2982814" cy="687385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D11079-F523-123B-80B9-DB5801EC99FA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8170606" y="2885378"/>
            <a:ext cx="613240" cy="179832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048354-4420-869E-61C2-9DF6391FF453}"/>
              </a:ext>
            </a:extLst>
          </p:cNvPr>
          <p:cNvCxnSpPr>
            <a:cxnSpLocks/>
          </p:cNvCxnSpPr>
          <p:nvPr/>
        </p:nvCxnSpPr>
        <p:spPr>
          <a:xfrm flipH="1">
            <a:off x="7254482" y="2319850"/>
            <a:ext cx="1592512" cy="385696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A08601B-00AD-383B-DC98-8CBE02149B76}"/>
              </a:ext>
            </a:extLst>
          </p:cNvPr>
          <p:cNvSpPr/>
          <p:nvPr/>
        </p:nvSpPr>
        <p:spPr>
          <a:xfrm>
            <a:off x="8783846" y="389151"/>
            <a:ext cx="1299897" cy="359664"/>
          </a:xfrm>
          <a:prstGeom prst="roundRect">
            <a:avLst>
              <a:gd name="adj" fmla="val 38701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Ventilador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A5E791-98AE-30EA-0A57-35EC38E7E46C}"/>
              </a:ext>
            </a:extLst>
          </p:cNvPr>
          <p:cNvCxnSpPr>
            <a:cxnSpLocks/>
          </p:cNvCxnSpPr>
          <p:nvPr/>
        </p:nvCxnSpPr>
        <p:spPr>
          <a:xfrm flipH="1">
            <a:off x="5801032" y="1121495"/>
            <a:ext cx="3015781" cy="624611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CB058D3-20E8-FD0C-8BC7-F873B7A2E5F3}"/>
              </a:ext>
            </a:extLst>
          </p:cNvPr>
          <p:cNvSpPr/>
          <p:nvPr/>
        </p:nvSpPr>
        <p:spPr>
          <a:xfrm>
            <a:off x="8783846" y="850221"/>
            <a:ext cx="2493754" cy="615658"/>
          </a:xfrm>
          <a:prstGeom prst="roundRect">
            <a:avLst>
              <a:gd name="adj" fmla="val 38701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Sensor de temperatura y humedad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EBEADD-94BE-55C8-E4B3-8EBFD289EEDB}"/>
              </a:ext>
            </a:extLst>
          </p:cNvPr>
          <p:cNvCxnSpPr>
            <a:cxnSpLocks/>
          </p:cNvCxnSpPr>
          <p:nvPr/>
        </p:nvCxnSpPr>
        <p:spPr>
          <a:xfrm flipH="1">
            <a:off x="4876800" y="568463"/>
            <a:ext cx="3900663" cy="1156317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91683F-86C9-509C-9295-B1E78823CE98}"/>
              </a:ext>
            </a:extLst>
          </p:cNvPr>
          <p:cNvCxnSpPr>
            <a:cxnSpLocks/>
          </p:cNvCxnSpPr>
          <p:nvPr/>
        </p:nvCxnSpPr>
        <p:spPr>
          <a:xfrm flipH="1">
            <a:off x="6354866" y="4099743"/>
            <a:ext cx="2428980" cy="502197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020B8A6-6459-4E9C-0074-48C04BE32D07}"/>
              </a:ext>
            </a:extLst>
          </p:cNvPr>
          <p:cNvSpPr/>
          <p:nvPr/>
        </p:nvSpPr>
        <p:spPr>
          <a:xfrm>
            <a:off x="8777463" y="3748126"/>
            <a:ext cx="2493754" cy="615658"/>
          </a:xfrm>
          <a:prstGeom prst="roundRect">
            <a:avLst>
              <a:gd name="adj" fmla="val 38701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Control de bomba y válvulas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CCC435E-43B4-F49E-F72C-1C2D6915E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66" y="152400"/>
            <a:ext cx="5223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6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7A4F8-BBFD-2FBC-0E1F-CE9CF15A2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66" y="0"/>
            <a:ext cx="5223867" cy="6858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B6B009-F5DB-7CAE-81C4-E40BFF3CF8C1}"/>
              </a:ext>
            </a:extLst>
          </p:cNvPr>
          <p:cNvSpPr/>
          <p:nvPr/>
        </p:nvSpPr>
        <p:spPr>
          <a:xfrm>
            <a:off x="9425939" y="3816842"/>
            <a:ext cx="1173603" cy="359664"/>
          </a:xfrm>
          <a:prstGeom prst="roundRect">
            <a:avLst>
              <a:gd name="adj" fmla="val 38701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Circuito 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D77BDC-77FA-233F-079A-03DEB08CA1D7}"/>
              </a:ext>
            </a:extLst>
          </p:cNvPr>
          <p:cNvSpPr/>
          <p:nvPr/>
        </p:nvSpPr>
        <p:spPr>
          <a:xfrm>
            <a:off x="9517379" y="2442210"/>
            <a:ext cx="1173603" cy="359664"/>
          </a:xfrm>
          <a:prstGeom prst="roundRect">
            <a:avLst>
              <a:gd name="adj" fmla="val 38701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Circuito 3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A08601B-00AD-383B-DC98-8CBE02149B76}"/>
              </a:ext>
            </a:extLst>
          </p:cNvPr>
          <p:cNvSpPr/>
          <p:nvPr/>
        </p:nvSpPr>
        <p:spPr>
          <a:xfrm>
            <a:off x="9362791" y="1440858"/>
            <a:ext cx="1299897" cy="359664"/>
          </a:xfrm>
          <a:prstGeom prst="roundRect">
            <a:avLst>
              <a:gd name="adj" fmla="val 38701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Ventilador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CB058D3-20E8-FD0C-8BC7-F873B7A2E5F3}"/>
              </a:ext>
            </a:extLst>
          </p:cNvPr>
          <p:cNvSpPr/>
          <p:nvPr/>
        </p:nvSpPr>
        <p:spPr>
          <a:xfrm>
            <a:off x="8765863" y="507511"/>
            <a:ext cx="2493754" cy="615658"/>
          </a:xfrm>
          <a:prstGeom prst="roundRect">
            <a:avLst>
              <a:gd name="adj" fmla="val 38701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Sensor de temperatura y humedad</a:t>
            </a:r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132E27B7-6897-78C9-651F-BC1461908F4C}"/>
              </a:ext>
            </a:extLst>
          </p:cNvPr>
          <p:cNvSpPr/>
          <p:nvPr/>
        </p:nvSpPr>
        <p:spPr>
          <a:xfrm>
            <a:off x="2247900" y="2125980"/>
            <a:ext cx="518160" cy="63246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67EE0782-30AD-EA5C-A169-CF76A6278BF3}"/>
              </a:ext>
            </a:extLst>
          </p:cNvPr>
          <p:cNvSpPr/>
          <p:nvPr/>
        </p:nvSpPr>
        <p:spPr>
          <a:xfrm>
            <a:off x="2092743" y="3558540"/>
            <a:ext cx="828474" cy="670544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BDA9CF8-2221-EF6A-AA43-05A22A2B9525}"/>
              </a:ext>
            </a:extLst>
          </p:cNvPr>
          <p:cNvSpPr/>
          <p:nvPr/>
        </p:nvSpPr>
        <p:spPr>
          <a:xfrm>
            <a:off x="1744980" y="815340"/>
            <a:ext cx="929640" cy="830763"/>
          </a:xfrm>
          <a:prstGeom prst="wedgeRectCallout">
            <a:avLst>
              <a:gd name="adj1" fmla="val -63456"/>
              <a:gd name="adj2" fmla="val 11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B34907CC-D774-AE2B-15F9-DD8643E6A211}"/>
              </a:ext>
            </a:extLst>
          </p:cNvPr>
          <p:cNvSpPr/>
          <p:nvPr/>
        </p:nvSpPr>
        <p:spPr>
          <a:xfrm>
            <a:off x="7044110" y="1412084"/>
            <a:ext cx="1407518" cy="432792"/>
          </a:xfrm>
          <a:prstGeom prst="wedgeEllipseCallout">
            <a:avLst>
              <a:gd name="adj1" fmla="val -36469"/>
              <a:gd name="adj2" fmla="val 128049"/>
            </a:avLst>
          </a:prstGeom>
          <a:solidFill>
            <a:schemeClr val="tx1">
              <a:lumMod val="50000"/>
              <a:lumOff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s-AR" sz="2000" dirty="0">
                <a:solidFill>
                  <a:schemeClr val="bg1"/>
                </a:solidFill>
              </a:rPr>
              <a:t>Circuito 2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B7370C59-7AD6-489B-8FC7-011502ACE371}"/>
              </a:ext>
            </a:extLst>
          </p:cNvPr>
          <p:cNvSpPr/>
          <p:nvPr/>
        </p:nvSpPr>
        <p:spPr>
          <a:xfrm>
            <a:off x="6762170" y="2405999"/>
            <a:ext cx="1407518" cy="432792"/>
          </a:xfrm>
          <a:prstGeom prst="wedgeEllipseCallout">
            <a:avLst>
              <a:gd name="adj1" fmla="val 27413"/>
              <a:gd name="adj2" fmla="val 125933"/>
            </a:avLst>
          </a:prstGeom>
          <a:solidFill>
            <a:schemeClr val="tx1">
              <a:lumMod val="50000"/>
              <a:lumOff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s-AR" sz="2000" dirty="0">
                <a:solidFill>
                  <a:schemeClr val="bg1"/>
                </a:solidFill>
              </a:rPr>
              <a:t>Circuito 3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31B8D85-35CC-3FC6-A90F-8C50E93D534D}"/>
              </a:ext>
            </a:extLst>
          </p:cNvPr>
          <p:cNvSpPr/>
          <p:nvPr/>
        </p:nvSpPr>
        <p:spPr>
          <a:xfrm>
            <a:off x="4419359" y="2542044"/>
            <a:ext cx="1407518" cy="432792"/>
          </a:xfrm>
          <a:prstGeom prst="wedgeEllipseCallout">
            <a:avLst>
              <a:gd name="adj1" fmla="val 65852"/>
              <a:gd name="adj2" fmla="val 60774"/>
            </a:avLst>
          </a:prstGeom>
          <a:solidFill>
            <a:schemeClr val="tx1">
              <a:lumMod val="50000"/>
              <a:lumOff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s-AR" sz="2000" dirty="0">
                <a:solidFill>
                  <a:schemeClr val="bg1"/>
                </a:solidFill>
              </a:rPr>
              <a:t>Circuito 1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558548A1-B8D9-15A4-B765-52F6931F8163}"/>
              </a:ext>
            </a:extLst>
          </p:cNvPr>
          <p:cNvSpPr/>
          <p:nvPr/>
        </p:nvSpPr>
        <p:spPr>
          <a:xfrm>
            <a:off x="3426136" y="2077581"/>
            <a:ext cx="1572385" cy="432792"/>
          </a:xfrm>
          <a:prstGeom prst="wedgeEllipseCallout">
            <a:avLst>
              <a:gd name="adj1" fmla="val 24109"/>
              <a:gd name="adj2" fmla="val -106694"/>
            </a:avLst>
          </a:prstGeom>
          <a:solidFill>
            <a:schemeClr val="tx1">
              <a:lumMod val="50000"/>
              <a:lumOff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s-AR" sz="2000" dirty="0">
                <a:solidFill>
                  <a:schemeClr val="bg1"/>
                </a:solidFill>
              </a:rPr>
              <a:t>Ventilador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03B5C62-0D90-D041-4FA8-F67120BD77C3}"/>
              </a:ext>
            </a:extLst>
          </p:cNvPr>
          <p:cNvSpPr/>
          <p:nvPr/>
        </p:nvSpPr>
        <p:spPr>
          <a:xfrm>
            <a:off x="3694803" y="302496"/>
            <a:ext cx="3518714" cy="757410"/>
          </a:xfrm>
          <a:prstGeom prst="wedgeEllipseCallout">
            <a:avLst>
              <a:gd name="adj1" fmla="val 13139"/>
              <a:gd name="adj2" fmla="val 108606"/>
            </a:avLst>
          </a:prstGeom>
          <a:solidFill>
            <a:schemeClr val="tx1">
              <a:lumMod val="50000"/>
              <a:lumOff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s-AR" sz="2000" dirty="0">
                <a:solidFill>
                  <a:schemeClr val="bg1"/>
                </a:solidFill>
              </a:rPr>
              <a:t>Sensor de temperatura y humedad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85CE1679-ECD0-4787-7BB9-DAA57B0F9C4D}"/>
              </a:ext>
            </a:extLst>
          </p:cNvPr>
          <p:cNvSpPr/>
          <p:nvPr/>
        </p:nvSpPr>
        <p:spPr>
          <a:xfrm>
            <a:off x="3585882" y="3399114"/>
            <a:ext cx="3279738" cy="904018"/>
          </a:xfrm>
          <a:prstGeom prst="wedgeEllipseCallout">
            <a:avLst>
              <a:gd name="adj1" fmla="val 31570"/>
              <a:gd name="adj2" fmla="val 85792"/>
            </a:avLst>
          </a:prstGeom>
          <a:solidFill>
            <a:schemeClr val="tx1">
              <a:lumMod val="50000"/>
              <a:lumOff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s-AR" sz="2000" dirty="0">
                <a:solidFill>
                  <a:schemeClr val="bg1"/>
                </a:solidFill>
              </a:rPr>
              <a:t>Control de bomba y válvulas</a:t>
            </a:r>
          </a:p>
        </p:txBody>
      </p:sp>
    </p:spTree>
    <p:extLst>
      <p:ext uri="{BB962C8B-B14F-4D97-AF65-F5344CB8AC3E}">
        <p14:creationId xmlns:p14="http://schemas.microsoft.com/office/powerpoint/2010/main" val="373619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Brocca</dc:creator>
  <cp:lastModifiedBy>Martin Brocca</cp:lastModifiedBy>
  <cp:revision>1</cp:revision>
  <dcterms:created xsi:type="dcterms:W3CDTF">2023-04-21T21:49:45Z</dcterms:created>
  <dcterms:modified xsi:type="dcterms:W3CDTF">2023-05-01T11:10:38Z</dcterms:modified>
</cp:coreProperties>
</file>