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ED2A-3CFE-46A3-9992-C410D53E8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842E-1B76-46FA-A729-A78427B23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9A85-1E2D-49FB-B2D1-7E5FF2F6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11BC-B8FB-43E3-9D9E-88D5A5F0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D4F2-9EFF-4266-9E54-22A190B3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7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CC2E-3742-40A1-9FCD-4FDB1141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81263-4BB2-408D-A62A-DF8559470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1C181-B158-4996-8AE8-E7A20071E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22AB7-7B41-4FA5-80C5-183A96CF0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1D35-F818-4329-BD72-B2AB68CC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9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0A1ED-9263-475C-B8D7-64AA51844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E974C-9299-4B82-8EFF-3DAF07670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E6DC0-6B5F-42FD-829C-BFE2E77C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B708C-D6D4-4BC9-95F6-8BDAB8A0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82DD7-1AB2-40E5-B4BA-F321DA46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5AAD-3AC9-4206-8173-3F1CE4BE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E905-9F2A-4388-B91E-6519897F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F2C1F-0707-451B-B958-8D284C53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E91DD-ECE1-4727-98D5-82B3C2AD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F59BF-E612-4C71-A5DB-83EF9066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0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E5D3-11CE-4EF5-ACFB-3B841C75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5DD71-7356-4B76-8A2C-9D2665FC4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E8729-D0E6-4C76-91A0-F5185A46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CDA64-84A1-458A-BDFC-9B611943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A26B-078E-480D-9D78-3348C8F5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5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6AAE-4C4E-4D87-8548-4368889E6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D392-C989-4032-AE46-35FD8E312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F1439-AB1D-4C8F-89EF-1D62AA061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9476E-D425-4A44-9267-B13E514D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C7C1E-5B6E-4E80-B9EF-3D3B6C275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AEA78-71F1-4866-85AA-1D8157CB7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6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BBE38-69FC-4675-BAA4-132C0679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F8D7E-C728-4A3D-98B5-85E84BDA7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EFB1D-9D03-48B4-BBF3-45F325BFB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906B4-21D8-4D43-BCE1-8DADA9390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13A10-C34C-4C6D-A092-711C97580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33F13-9966-4C40-B1EC-1450C341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39453-A41F-49B2-9F70-B966053E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1298-EBF7-4E77-8E96-7B48FAB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6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6196-32AF-4591-A5A0-7C2CE7AE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956B00-D379-4484-BA7C-60E473DB9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9F970-3B66-458C-B260-FD14CF04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05E1F-A27F-4CE6-876A-2BAEB64F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42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4FAAD-1A00-4D07-B26B-3C476228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5E0F1-5E55-4C2F-8B4D-A319CD44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DFCEE-0022-4BC0-AF83-543452B0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2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17604-17DC-44BD-BA96-949165A9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9CC7-C35E-4D03-853E-754E6D8BB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5C8D7-E770-4E66-AAE6-DC83976E8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FC474-486B-47DE-9E64-4EE8C49FA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518EC-5A59-41CB-9D1B-E2059CC5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B4E43-FB21-4B02-9399-696AAF0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5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E627-CF14-4A8C-A842-4ED79A33E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73767-80B7-4D63-B331-88D3B0F9C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3790A-D9B8-44E3-8BC8-7D6A76B91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9154C-A47C-421B-AA4B-F4AF61D3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F4A65-9201-4786-A8CA-3CA8A097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955E8-390B-4614-AC07-127FD922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3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DD2FF-4381-4A4D-8527-BC0D4E5C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910FF-FFDC-4BCC-AACD-6A0BAED1B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E82C9-3757-47C9-8AC5-6CB03D95F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AB63-16FF-4A75-81EB-687798D2B1A9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A68EA-0CEC-4C8B-9CFB-6DCD9798D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99735-B41D-4063-B82C-82FE01A05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6F898-3789-41B6-86B5-207EC06E9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9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rvercloud.png">
            <a:extLst>
              <a:ext uri="{FF2B5EF4-FFF2-40B4-BE49-F238E27FC236}">
                <a16:creationId xmlns:a16="http://schemas.microsoft.com/office/drawing/2014/main" id="{D5B0AB96-EDB8-4B39-B7F5-9F5429A6E5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040" y="1284611"/>
            <a:ext cx="3804166" cy="4085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94185-BC72-44A1-AE26-E8A78DCBF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338" y="2209800"/>
            <a:ext cx="2438400" cy="243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4EDB84-A12F-41A2-82AC-F7E5595FB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847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129A-F048-456F-A9B3-4A19F92D7776}"/>
              </a:ext>
            </a:extLst>
          </p:cNvPr>
          <p:cNvSpPr/>
          <p:nvPr/>
        </p:nvSpPr>
        <p:spPr>
          <a:xfrm>
            <a:off x="648677" y="910493"/>
            <a:ext cx="4501661" cy="4501661"/>
          </a:xfrm>
          <a:prstGeom prst="rect">
            <a:avLst/>
          </a:prstGeom>
          <a:gradFill flip="none" rotWithShape="1">
            <a:gsLst>
              <a:gs pos="30000">
                <a:srgbClr val="00FF00">
                  <a:alpha val="30000"/>
                </a:srgbClr>
              </a:gs>
              <a:gs pos="69000">
                <a:srgbClr val="00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315E9E-A17C-47C5-BBA6-EE54D537FFC8}"/>
              </a:ext>
            </a:extLst>
          </p:cNvPr>
          <p:cNvSpPr/>
          <p:nvPr/>
        </p:nvSpPr>
        <p:spPr>
          <a:xfrm>
            <a:off x="6592277" y="831984"/>
            <a:ext cx="4501661" cy="4501661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9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621589-CD67-4CBC-BC0B-A649921AC78C}"/>
              </a:ext>
            </a:extLst>
          </p:cNvPr>
          <p:cNvSpPr/>
          <p:nvPr/>
        </p:nvSpPr>
        <p:spPr>
          <a:xfrm>
            <a:off x="6744677" y="984384"/>
            <a:ext cx="4501661" cy="4501661"/>
          </a:xfrm>
          <a:prstGeom prst="rect">
            <a:avLst/>
          </a:prstGeom>
          <a:gradFill flip="none" rotWithShape="1">
            <a:gsLst>
              <a:gs pos="30000">
                <a:srgbClr val="FFFF00">
                  <a:alpha val="30000"/>
                </a:srgbClr>
              </a:gs>
              <a:gs pos="69000">
                <a:srgbClr val="FFFF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8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129A-F048-456F-A9B3-4A19F92D7776}"/>
              </a:ext>
            </a:extLst>
          </p:cNvPr>
          <p:cNvSpPr/>
          <p:nvPr/>
        </p:nvSpPr>
        <p:spPr>
          <a:xfrm>
            <a:off x="648677" y="910493"/>
            <a:ext cx="4501661" cy="4501661"/>
          </a:xfrm>
          <a:prstGeom prst="rect">
            <a:avLst/>
          </a:prstGeom>
          <a:gradFill flip="none" rotWithShape="1">
            <a:gsLst>
              <a:gs pos="30000">
                <a:srgbClr val="FF0000">
                  <a:alpha val="30000"/>
                </a:srgbClr>
              </a:gs>
              <a:gs pos="69000">
                <a:srgbClr val="FF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82EA3C-E472-41DF-A10C-36D91211A823}"/>
              </a:ext>
            </a:extLst>
          </p:cNvPr>
          <p:cNvGrpSpPr/>
          <p:nvPr/>
        </p:nvGrpSpPr>
        <p:grpSpPr>
          <a:xfrm>
            <a:off x="6857007" y="1125326"/>
            <a:ext cx="3413919" cy="4558137"/>
            <a:chOff x="6857007" y="1125326"/>
            <a:chExt cx="3413919" cy="455813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AF53C4-773E-486D-B13C-259814E0D226}"/>
                </a:ext>
              </a:extLst>
            </p:cNvPr>
            <p:cNvSpPr txBox="1"/>
            <p:nvPr/>
          </p:nvSpPr>
          <p:spPr>
            <a:xfrm rot="709078">
              <a:off x="7838850" y="1125326"/>
              <a:ext cx="2432076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?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A3CEE2-8DCC-49F3-B8EF-43B4FB68A460}"/>
                </a:ext>
              </a:extLst>
            </p:cNvPr>
            <p:cNvSpPr txBox="1"/>
            <p:nvPr/>
          </p:nvSpPr>
          <p:spPr>
            <a:xfrm rot="20925480">
              <a:off x="6857007" y="1174536"/>
              <a:ext cx="1410964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700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35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Default</cp:lastModifiedBy>
  <cp:revision>7</cp:revision>
  <dcterms:created xsi:type="dcterms:W3CDTF">2021-06-03T19:43:11Z</dcterms:created>
  <dcterms:modified xsi:type="dcterms:W3CDTF">2021-06-03T22:42:54Z</dcterms:modified>
</cp:coreProperties>
</file>