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F358F-C892-40CD-8328-4DA340DA2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0ACB9-9154-4173-A3CC-E0B8FA8B1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FF2DC-2FCD-4FB8-A7F6-68284384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CFFE26-6DB9-438E-8649-7E884375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F5190-BDED-40F2-B529-130E69C0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05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2AC4B-3F85-4C02-8E61-7FA63103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B1C2D-E200-4198-8065-1E469B337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C971D-870F-4988-BD96-7A0A14F2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AD566-D543-438E-9398-893BA767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D45E8-7E79-48C1-9186-5B42DA4E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675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21463-CF1B-453A-8043-1D7FBFA51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B86471-2BBE-4BB9-9396-37B1B00B8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F7B3B0-AE99-4384-8DCB-2EAA824C4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BF2C87-1113-4300-A68C-CC44187D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BCCC5-1439-41DA-805E-24A33F27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845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4C24F-89FC-4F1A-8AF5-87BEF0E8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80BAC-0821-49F7-8BEB-E47164B5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78EC10-6F6D-428F-8203-6C30D6B2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B499E-7D7A-48B3-BD1C-77341FD5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BA011-5140-4828-A3AD-0F6D4BEF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5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D739F-0174-47E2-AA20-F031D7A1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B99E8-95EC-4DBA-B3E5-15229DE6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DA3AA-323C-403C-B66C-4C9D524C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53E81-AA55-4C62-828D-EAE360F7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12D8C-358C-4F27-9EAC-7AD6C6A1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986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F9391-C175-498B-B7F5-0A39A65F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C3A4D-AC51-4E6F-8A89-6EEDF6236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65BA4-1E90-46C1-802D-BA932AFA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4D52CE-14D0-478B-873D-B4A97C92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96ECF1-EA66-4891-9E2E-2E2DCC86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B62DDD-C199-4B92-BBEB-32727905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28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D686A-D592-4E12-AF4A-14A23FED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F68F2E-A056-417C-8285-6B73BD9CC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5D5809-DD05-4364-9A11-E20A77F84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FF17A0-FCCB-4B19-8DBA-409D66BDB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ACD57-9A06-42FE-BE4B-D9C2D395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61FD64-B6F7-451E-B7F5-C2EA534B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13D735-E200-4899-A8DE-80534EA7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2F6151-8D41-4EEB-98B4-E3A89F80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65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48774-F007-44CB-8C47-AAB4FFD0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FAB835-22B5-4878-837D-9972DA5B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BFAFE4-9238-4420-9ADF-F3A00511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CD2A56-2F8E-4939-9581-5CC31F9A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735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F7CA80-8B98-4A41-954B-65E44D9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217E15-C260-4537-9DA2-587C85CC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F9E4FF-ED55-4EFC-8249-1C823238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96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B144A-DC1E-4B62-8839-D5709849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C3851-E794-4779-97EA-A18431BB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5AFD4-7F44-4FB5-93DD-5836EE46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8C118D-CC4D-42BA-87D1-1BB5AA79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E9F06D-9716-4F72-8AE4-ED71290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6C2A4E-9FCD-4AC0-94B4-CA476865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05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6FA26-D4A6-4D96-A5E5-290EFC0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63DE80-FDCC-450E-949B-2DFED4B8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A44197-EB17-47EC-8A3D-D0A87E30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4B7AA8-3C78-4D35-858A-AE0F58F4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443574-3652-446E-B1DB-6F511E86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26803-746D-48A0-9D19-D1E1504F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2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4797EE-81EA-42A1-BC15-88897767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613CBD-7F86-488A-9B29-75CABE34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482632-2BD4-4564-9A54-1C56FAB68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69F1F-1630-43B3-9EB5-4325764B8752}" type="datetimeFigureOut">
              <a:rPr lang="es-AR" smtClean="0"/>
              <a:t>19/4/2020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178DE-081F-4AD1-B470-999B654D8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633BE-2267-4E10-971D-CBF4A2CE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9CEB-E662-4273-88FF-A58FAD5A3F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766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CF527E7-9463-4E83-898B-EE73F626714A}"/>
              </a:ext>
            </a:extLst>
          </p:cNvPr>
          <p:cNvSpPr/>
          <p:nvPr/>
        </p:nvSpPr>
        <p:spPr>
          <a:xfrm>
            <a:off x="5528346" y="377505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A:60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3BE21B-1CCE-4ED8-85BD-1BE3C858C618}"/>
              </a:ext>
            </a:extLst>
          </p:cNvPr>
          <p:cNvSpPr txBox="1"/>
          <p:nvPr/>
        </p:nvSpPr>
        <p:spPr>
          <a:xfrm>
            <a:off x="1191237" y="654341"/>
            <a:ext cx="236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 </a:t>
            </a:r>
            <a:r>
              <a:rPr lang="es-ES" strike="sngStrike" dirty="0"/>
              <a:t>B</a:t>
            </a:r>
            <a:r>
              <a:rPr lang="es-ES" dirty="0"/>
              <a:t>, D 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7A072E-EE73-4F94-88D2-B65A838B719D}"/>
              </a:ext>
            </a:extLst>
          </p:cNvPr>
          <p:cNvSpPr txBox="1"/>
          <p:nvPr/>
        </p:nvSpPr>
        <p:spPr>
          <a:xfrm>
            <a:off x="1191237" y="1023673"/>
            <a:ext cx="26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</a:t>
            </a:r>
            <a:r>
              <a:rPr lang="es-ES" strike="sngStrike" dirty="0"/>
              <a:t>B</a:t>
            </a:r>
            <a:r>
              <a:rPr lang="es-ES" dirty="0"/>
              <a:t>, C, </a:t>
            </a:r>
            <a:r>
              <a:rPr lang="es-ES" strike="sngStrike" dirty="0"/>
              <a:t>D</a:t>
            </a:r>
            <a:r>
              <a:rPr lang="es-ES" dirty="0"/>
              <a:t>, E 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82298BF-283E-4571-9804-B075AC9B6C96}"/>
              </a:ext>
            </a:extLst>
          </p:cNvPr>
          <p:cNvSpPr/>
          <p:nvPr/>
        </p:nvSpPr>
        <p:spPr>
          <a:xfrm>
            <a:off x="5528346" y="1695974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B:40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E98377-56AD-460F-86C1-15D15F804289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5993934" y="1326418"/>
            <a:ext cx="0" cy="369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4AB3626-596E-4001-BCD1-26F0331C8CFF}"/>
              </a:ext>
            </a:extLst>
          </p:cNvPr>
          <p:cNvSpPr/>
          <p:nvPr/>
        </p:nvSpPr>
        <p:spPr>
          <a:xfrm>
            <a:off x="4528986" y="2954541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C:50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AB87C40-0CA1-4F0C-A170-2063B17828ED}"/>
              </a:ext>
            </a:extLst>
          </p:cNvPr>
          <p:cNvSpPr/>
          <p:nvPr/>
        </p:nvSpPr>
        <p:spPr>
          <a:xfrm>
            <a:off x="6451272" y="2954540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D:10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6AD8942-24A0-4C4B-8ECB-7E4F8366DF9A}"/>
              </a:ext>
            </a:extLst>
          </p:cNvPr>
          <p:cNvCxnSpPr>
            <a:stCxn id="7" idx="3"/>
            <a:endCxn id="10" idx="0"/>
          </p:cNvCxnSpPr>
          <p:nvPr/>
        </p:nvCxnSpPr>
        <p:spPr>
          <a:xfrm flipH="1">
            <a:off x="4994574" y="2505922"/>
            <a:ext cx="670140" cy="448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2D52E30-0DC8-4E81-A5D9-0C5CCB128B5B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323154" y="2505922"/>
            <a:ext cx="593706" cy="448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FEB379C2-C419-4200-94E1-9F2A61C49CBD}"/>
              </a:ext>
            </a:extLst>
          </p:cNvPr>
          <p:cNvSpPr/>
          <p:nvPr/>
        </p:nvSpPr>
        <p:spPr>
          <a:xfrm>
            <a:off x="6459522" y="4492191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E:20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55BD36D-4216-4075-9B6B-5B331EB9AEAB}"/>
              </a:ext>
            </a:extLst>
          </p:cNvPr>
          <p:cNvCxnSpPr>
            <a:cxnSpLocks/>
            <a:stCxn id="11" idx="4"/>
            <a:endCxn id="34" idx="0"/>
          </p:cNvCxnSpPr>
          <p:nvPr/>
        </p:nvCxnSpPr>
        <p:spPr>
          <a:xfrm>
            <a:off x="6916860" y="3903453"/>
            <a:ext cx="8250" cy="58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60E956F-D3C5-4040-BE30-514A48D217C8}"/>
              </a:ext>
            </a:extLst>
          </p:cNvPr>
          <p:cNvSpPr txBox="1"/>
          <p:nvPr/>
        </p:nvSpPr>
        <p:spPr>
          <a:xfrm>
            <a:off x="1191237" y="153249"/>
            <a:ext cx="26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20.1) ESCALADA SIMPLE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135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21892F-4E4E-47A1-8697-96176B47B66F}"/>
              </a:ext>
            </a:extLst>
          </p:cNvPr>
          <p:cNvSpPr/>
          <p:nvPr/>
        </p:nvSpPr>
        <p:spPr>
          <a:xfrm>
            <a:off x="5528346" y="377505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A:60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444BA3-11EA-4E72-B2AA-8EB2DB6DF0ED}"/>
              </a:ext>
            </a:extLst>
          </p:cNvPr>
          <p:cNvSpPr txBox="1"/>
          <p:nvPr/>
        </p:nvSpPr>
        <p:spPr>
          <a:xfrm>
            <a:off x="1191237" y="654341"/>
            <a:ext cx="20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,D 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63388-5C2D-48D4-B98D-A6CFB4023DDB}"/>
              </a:ext>
            </a:extLst>
          </p:cNvPr>
          <p:cNvSpPr txBox="1"/>
          <p:nvPr/>
        </p:nvSpPr>
        <p:spPr>
          <a:xfrm>
            <a:off x="1191237" y="1023673"/>
            <a:ext cx="25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B,</a:t>
            </a:r>
            <a:r>
              <a:rPr lang="es-ES" strike="sngStrike" dirty="0"/>
              <a:t>D</a:t>
            </a:r>
            <a:r>
              <a:rPr lang="es-ES" dirty="0"/>
              <a:t>,E,C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8909EC-F2CF-4260-9B62-DD64573EC1EB}"/>
              </a:ext>
            </a:extLst>
          </p:cNvPr>
          <p:cNvSpPr/>
          <p:nvPr/>
        </p:nvSpPr>
        <p:spPr>
          <a:xfrm>
            <a:off x="4132683" y="1695974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B:40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1A678F-0EFA-4415-8620-9900B71A4FB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4598271" y="1187453"/>
            <a:ext cx="1066443" cy="508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BFCDF319-2623-45FE-A6DA-55E53774EF37}"/>
              </a:ext>
            </a:extLst>
          </p:cNvPr>
          <p:cNvSpPr/>
          <p:nvPr/>
        </p:nvSpPr>
        <p:spPr>
          <a:xfrm>
            <a:off x="5528346" y="1715370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D:10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DC366A5-2EC5-4CB7-8C2C-BF4257CC7BAE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993934" y="1326418"/>
            <a:ext cx="0" cy="388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C0C66286-8757-44CE-8EBE-70430AB3EEF3}"/>
              </a:ext>
            </a:extLst>
          </p:cNvPr>
          <p:cNvSpPr/>
          <p:nvPr/>
        </p:nvSpPr>
        <p:spPr>
          <a:xfrm>
            <a:off x="6924009" y="1715369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E:20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A5A61AD9-48FA-4141-9F07-0148FB1DC808}"/>
              </a:ext>
            </a:extLst>
          </p:cNvPr>
          <p:cNvCxnSpPr>
            <a:cxnSpLocks/>
            <a:stCxn id="4" idx="5"/>
            <a:endCxn id="20" idx="0"/>
          </p:cNvCxnSpPr>
          <p:nvPr/>
        </p:nvCxnSpPr>
        <p:spPr>
          <a:xfrm>
            <a:off x="6323154" y="1187453"/>
            <a:ext cx="1066443" cy="527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026866EE-CD91-4BC3-BAA0-49D133757B72}"/>
              </a:ext>
            </a:extLst>
          </p:cNvPr>
          <p:cNvSpPr/>
          <p:nvPr/>
        </p:nvSpPr>
        <p:spPr>
          <a:xfrm>
            <a:off x="5528346" y="321021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C:50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7E11CE0-79B9-4733-9CEB-1582DA1980EA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5993934" y="2664283"/>
            <a:ext cx="0" cy="545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ADC0C5F-5A16-4FB7-A73A-38FA44F0F38A}"/>
              </a:ext>
            </a:extLst>
          </p:cNvPr>
          <p:cNvSpPr txBox="1"/>
          <p:nvPr/>
        </p:nvSpPr>
        <p:spPr>
          <a:xfrm>
            <a:off x="1191237" y="153249"/>
            <a:ext cx="38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20.1) ESCALADA MAXIMA PENDIENTE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262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21892F-4E4E-47A1-8697-96176B47B66F}"/>
              </a:ext>
            </a:extLst>
          </p:cNvPr>
          <p:cNvSpPr/>
          <p:nvPr/>
        </p:nvSpPr>
        <p:spPr>
          <a:xfrm>
            <a:off x="5528346" y="44409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A:77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444BA3-11EA-4E72-B2AA-8EB2DB6DF0ED}"/>
              </a:ext>
            </a:extLst>
          </p:cNvPr>
          <p:cNvSpPr txBox="1"/>
          <p:nvPr/>
        </p:nvSpPr>
        <p:spPr>
          <a:xfrm>
            <a:off x="1191237" y="654341"/>
            <a:ext cx="224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 </a:t>
            </a:r>
            <a:r>
              <a:rPr lang="es-ES" strike="sngStrike" dirty="0"/>
              <a:t>F</a:t>
            </a:r>
            <a:r>
              <a:rPr lang="es-ES" dirty="0"/>
              <a:t>, P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63388-5C2D-48D4-B98D-A6CFB4023DDB}"/>
              </a:ext>
            </a:extLst>
          </p:cNvPr>
          <p:cNvSpPr txBox="1"/>
          <p:nvPr/>
        </p:nvSpPr>
        <p:spPr>
          <a:xfrm>
            <a:off x="1191237" y="1023673"/>
            <a:ext cx="237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</a:t>
            </a:r>
            <a:r>
              <a:rPr lang="es-ES" strike="sngStrike" dirty="0"/>
              <a:t>F</a:t>
            </a:r>
            <a:r>
              <a:rPr lang="es-ES" dirty="0"/>
              <a:t>, </a:t>
            </a:r>
            <a:r>
              <a:rPr lang="es-ES" strike="sngStrike" dirty="0"/>
              <a:t>P</a:t>
            </a:r>
            <a:r>
              <a:rPr lang="es-ES" dirty="0"/>
              <a:t>, S 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8909EC-F2CF-4260-9B62-DD64573EC1EB}"/>
              </a:ext>
            </a:extLst>
          </p:cNvPr>
          <p:cNvSpPr/>
          <p:nvPr/>
        </p:nvSpPr>
        <p:spPr>
          <a:xfrm>
            <a:off x="5528346" y="1695974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F:12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1A678F-0EFA-4415-8620-9900B71A4FB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5993934" y="1393005"/>
            <a:ext cx="0" cy="30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FABE6DAB-531F-4087-AEAB-42D30C2D5E0D}"/>
              </a:ext>
            </a:extLst>
          </p:cNvPr>
          <p:cNvSpPr/>
          <p:nvPr/>
        </p:nvSpPr>
        <p:spPr>
          <a:xfrm>
            <a:off x="5528346" y="295454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P:10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51782AA-829B-4195-922D-F3024E981567}"/>
              </a:ext>
            </a:extLst>
          </p:cNvPr>
          <p:cNvCxnSpPr>
            <a:cxnSpLocks/>
            <a:stCxn id="7" idx="4"/>
            <a:endCxn id="22" idx="0"/>
          </p:cNvCxnSpPr>
          <p:nvPr/>
        </p:nvCxnSpPr>
        <p:spPr>
          <a:xfrm>
            <a:off x="5993934" y="2644887"/>
            <a:ext cx="0" cy="30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769C1B9F-88EB-4FCC-AB96-9FBF8F2E0771}"/>
              </a:ext>
            </a:extLst>
          </p:cNvPr>
          <p:cNvSpPr/>
          <p:nvPr/>
        </p:nvSpPr>
        <p:spPr>
          <a:xfrm>
            <a:off x="5528346" y="421311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S:22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06FDDA3E-2AF7-4B6F-A755-CDDFCB00415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993934" y="3903457"/>
            <a:ext cx="0" cy="309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4795C26-0143-4B7B-915A-7862D081A193}"/>
              </a:ext>
            </a:extLst>
          </p:cNvPr>
          <p:cNvSpPr txBox="1"/>
          <p:nvPr/>
        </p:nvSpPr>
        <p:spPr>
          <a:xfrm>
            <a:off x="1191237" y="153249"/>
            <a:ext cx="26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20.2) ESCALADA SIMPLE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44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21892F-4E4E-47A1-8697-96176B47B66F}"/>
              </a:ext>
            </a:extLst>
          </p:cNvPr>
          <p:cNvSpPr/>
          <p:nvPr/>
        </p:nvSpPr>
        <p:spPr>
          <a:xfrm>
            <a:off x="5528346" y="44409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A:77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444BA3-11EA-4E72-B2AA-8EB2DB6DF0ED}"/>
              </a:ext>
            </a:extLst>
          </p:cNvPr>
          <p:cNvSpPr txBox="1"/>
          <p:nvPr/>
        </p:nvSpPr>
        <p:spPr>
          <a:xfrm>
            <a:off x="1191237" y="654341"/>
            <a:ext cx="21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 P 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63388-5C2D-48D4-B98D-A6CFB4023DDB}"/>
              </a:ext>
            </a:extLst>
          </p:cNvPr>
          <p:cNvSpPr txBox="1"/>
          <p:nvPr/>
        </p:nvSpPr>
        <p:spPr>
          <a:xfrm>
            <a:off x="1191237" y="1023673"/>
            <a:ext cx="2392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F,</a:t>
            </a:r>
            <a:r>
              <a:rPr lang="es-ES" strike="sngStrike" dirty="0"/>
              <a:t>P</a:t>
            </a:r>
            <a:r>
              <a:rPr lang="es-ES" dirty="0"/>
              <a:t>,S,X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8909EC-F2CF-4260-9B62-DD64573EC1EB}"/>
              </a:ext>
            </a:extLst>
          </p:cNvPr>
          <p:cNvSpPr/>
          <p:nvPr/>
        </p:nvSpPr>
        <p:spPr>
          <a:xfrm>
            <a:off x="3733832" y="210376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F:12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1A678F-0EFA-4415-8620-9900B71A4FB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4199420" y="1254040"/>
            <a:ext cx="1465294" cy="849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595BF697-E0C4-46DC-8811-F01C485DB1EC}"/>
              </a:ext>
            </a:extLst>
          </p:cNvPr>
          <p:cNvSpPr/>
          <p:nvPr/>
        </p:nvSpPr>
        <p:spPr>
          <a:xfrm>
            <a:off x="4926390" y="210376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P:10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E51F649-87A6-43DD-AA05-668A4A0DAE51}"/>
              </a:ext>
            </a:extLst>
          </p:cNvPr>
          <p:cNvCxnSpPr>
            <a:cxnSpLocks/>
            <a:stCxn id="4" idx="4"/>
            <a:endCxn id="13" idx="0"/>
          </p:cNvCxnSpPr>
          <p:nvPr/>
        </p:nvCxnSpPr>
        <p:spPr>
          <a:xfrm flipH="1">
            <a:off x="5391978" y="1393005"/>
            <a:ext cx="601956" cy="710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DFEE2A5-2BB3-42A8-A45B-11E014DE88E3}"/>
              </a:ext>
            </a:extLst>
          </p:cNvPr>
          <p:cNvSpPr/>
          <p:nvPr/>
        </p:nvSpPr>
        <p:spPr>
          <a:xfrm>
            <a:off x="6137212" y="210376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S:22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5AAEF5F-D941-4098-BB70-A22DE49C900F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>
            <a:off x="5993934" y="1393005"/>
            <a:ext cx="608866" cy="710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CA31B203-901D-4883-9430-A77B1C32A355}"/>
              </a:ext>
            </a:extLst>
          </p:cNvPr>
          <p:cNvSpPr/>
          <p:nvPr/>
        </p:nvSpPr>
        <p:spPr>
          <a:xfrm>
            <a:off x="7294084" y="210376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X:55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4CEB82F-E0B1-4E72-ACB8-9A2F6FF02781}"/>
              </a:ext>
            </a:extLst>
          </p:cNvPr>
          <p:cNvCxnSpPr>
            <a:cxnSpLocks/>
            <a:stCxn id="4" idx="5"/>
            <a:endCxn id="17" idx="0"/>
          </p:cNvCxnSpPr>
          <p:nvPr/>
        </p:nvCxnSpPr>
        <p:spPr>
          <a:xfrm>
            <a:off x="6323154" y="1254040"/>
            <a:ext cx="1436518" cy="849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5B19294-183A-4477-ACB2-E0A8FB943AF2}"/>
              </a:ext>
            </a:extLst>
          </p:cNvPr>
          <p:cNvSpPr txBox="1"/>
          <p:nvPr/>
        </p:nvSpPr>
        <p:spPr>
          <a:xfrm>
            <a:off x="1191237" y="153249"/>
            <a:ext cx="387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20.2) ESCALADA MAXIMA PENDIENTE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153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21892F-4E4E-47A1-8697-96176B47B66F}"/>
              </a:ext>
            </a:extLst>
          </p:cNvPr>
          <p:cNvSpPr/>
          <p:nvPr/>
        </p:nvSpPr>
        <p:spPr>
          <a:xfrm>
            <a:off x="5528346" y="44409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A:60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444BA3-11EA-4E72-B2AA-8EB2DB6DF0ED}"/>
              </a:ext>
            </a:extLst>
          </p:cNvPr>
          <p:cNvSpPr txBox="1"/>
          <p:nvPr/>
        </p:nvSpPr>
        <p:spPr>
          <a:xfrm>
            <a:off x="1191237" y="654341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 </a:t>
            </a:r>
            <a:r>
              <a:rPr lang="es-ES" strike="sngStrike" dirty="0"/>
              <a:t>D</a:t>
            </a:r>
            <a:r>
              <a:rPr lang="es-ES" dirty="0"/>
              <a:t>, </a:t>
            </a:r>
            <a:r>
              <a:rPr lang="es-ES" strike="sngStrike" dirty="0"/>
              <a:t>J</a:t>
            </a:r>
            <a:r>
              <a:rPr lang="es-ES" dirty="0"/>
              <a:t> , Z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63388-5C2D-48D4-B98D-A6CFB4023DDB}"/>
              </a:ext>
            </a:extLst>
          </p:cNvPr>
          <p:cNvSpPr txBox="1"/>
          <p:nvPr/>
        </p:nvSpPr>
        <p:spPr>
          <a:xfrm>
            <a:off x="1191237" y="1023673"/>
            <a:ext cx="276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</a:t>
            </a:r>
            <a:r>
              <a:rPr lang="es-ES" strike="sngStrike" dirty="0"/>
              <a:t>D</a:t>
            </a:r>
            <a:r>
              <a:rPr lang="es-ES" dirty="0"/>
              <a:t>, F, </a:t>
            </a:r>
            <a:r>
              <a:rPr lang="es-ES" strike="sngStrike" dirty="0"/>
              <a:t>J</a:t>
            </a:r>
            <a:r>
              <a:rPr lang="es-ES" dirty="0"/>
              <a:t>, I, </a:t>
            </a:r>
            <a:r>
              <a:rPr lang="es-ES" strike="sngStrike" dirty="0"/>
              <a:t>Z</a:t>
            </a:r>
            <a:r>
              <a:rPr lang="es-ES" dirty="0"/>
              <a:t> 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8909EC-F2CF-4260-9B62-DD64573EC1EB}"/>
              </a:ext>
            </a:extLst>
          </p:cNvPr>
          <p:cNvSpPr/>
          <p:nvPr/>
        </p:nvSpPr>
        <p:spPr>
          <a:xfrm>
            <a:off x="5528346" y="179896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D:12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1A678F-0EFA-4415-8620-9900B71A4FB4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5993934" y="1393005"/>
            <a:ext cx="0" cy="405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FD21CD44-6846-455B-A752-8D9F100240DD}"/>
              </a:ext>
            </a:extLst>
          </p:cNvPr>
          <p:cNvSpPr/>
          <p:nvPr/>
        </p:nvSpPr>
        <p:spPr>
          <a:xfrm>
            <a:off x="4301492" y="295454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F:15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8BD0065-3C30-4300-BCF6-5819CBB8D03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4767080" y="2608910"/>
            <a:ext cx="897634" cy="3456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BD999F35-F5DD-41D9-9E06-466A4812BECF}"/>
              </a:ext>
            </a:extLst>
          </p:cNvPr>
          <p:cNvSpPr/>
          <p:nvPr/>
        </p:nvSpPr>
        <p:spPr>
          <a:xfrm>
            <a:off x="6527288" y="2997266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J:11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01C82DB-A3E1-4346-BC4B-81029D9DA7F3}"/>
              </a:ext>
            </a:extLst>
          </p:cNvPr>
          <p:cNvCxnSpPr>
            <a:cxnSpLocks/>
            <a:stCxn id="7" idx="5"/>
            <a:endCxn id="22" idx="0"/>
          </p:cNvCxnSpPr>
          <p:nvPr/>
        </p:nvCxnSpPr>
        <p:spPr>
          <a:xfrm>
            <a:off x="6323154" y="2608910"/>
            <a:ext cx="669722" cy="388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05EB6368-B91F-40A7-94AB-A2158CFE686C}"/>
              </a:ext>
            </a:extLst>
          </p:cNvPr>
          <p:cNvSpPr/>
          <p:nvPr/>
        </p:nvSpPr>
        <p:spPr>
          <a:xfrm>
            <a:off x="5391978" y="451608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I:44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6C9328D-A83D-4DE6-A65C-65FFEDCB3A67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5857566" y="3807214"/>
            <a:ext cx="806090" cy="70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6D318C39-969F-4A20-8962-417E7762108A}"/>
              </a:ext>
            </a:extLst>
          </p:cNvPr>
          <p:cNvSpPr/>
          <p:nvPr/>
        </p:nvSpPr>
        <p:spPr>
          <a:xfrm>
            <a:off x="7610130" y="451608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Z:00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BB1B8B8-16B0-4A7D-8A84-206A9B4D5A70}"/>
              </a:ext>
            </a:extLst>
          </p:cNvPr>
          <p:cNvCxnSpPr>
            <a:cxnSpLocks/>
            <a:stCxn id="22" idx="5"/>
            <a:endCxn id="27" idx="0"/>
          </p:cNvCxnSpPr>
          <p:nvPr/>
        </p:nvCxnSpPr>
        <p:spPr>
          <a:xfrm>
            <a:off x="7322096" y="3807214"/>
            <a:ext cx="753622" cy="708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F89F022-13FF-4816-AA1D-BA7F647EDA68}"/>
              </a:ext>
            </a:extLst>
          </p:cNvPr>
          <p:cNvSpPr txBox="1"/>
          <p:nvPr/>
        </p:nvSpPr>
        <p:spPr>
          <a:xfrm>
            <a:off x="1191237" y="153249"/>
            <a:ext cx="26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20.5) ESCALADA SIMPLE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5637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121892F-4E4E-47A1-8697-96176B47B66F}"/>
              </a:ext>
            </a:extLst>
          </p:cNvPr>
          <p:cNvSpPr/>
          <p:nvPr/>
        </p:nvSpPr>
        <p:spPr>
          <a:xfrm>
            <a:off x="5528346" y="44409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A:60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444BA3-11EA-4E72-B2AA-8EB2DB6DF0ED}"/>
              </a:ext>
            </a:extLst>
          </p:cNvPr>
          <p:cNvSpPr txBox="1"/>
          <p:nvPr/>
        </p:nvSpPr>
        <p:spPr>
          <a:xfrm>
            <a:off x="1191237" y="654341"/>
            <a:ext cx="252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ACTUAL: </a:t>
            </a:r>
            <a:r>
              <a:rPr lang="es-ES" strike="sngStrike" dirty="0"/>
              <a:t>A</a:t>
            </a:r>
            <a:r>
              <a:rPr lang="es-ES" dirty="0"/>
              <a:t>, </a:t>
            </a:r>
            <a:r>
              <a:rPr lang="es-ES" strike="sngStrike" dirty="0"/>
              <a:t>D</a:t>
            </a:r>
            <a:r>
              <a:rPr lang="es-ES" dirty="0"/>
              <a:t>, </a:t>
            </a:r>
            <a:r>
              <a:rPr lang="es-ES" strike="sngStrike" dirty="0"/>
              <a:t>J</a:t>
            </a:r>
            <a:r>
              <a:rPr lang="es-ES" dirty="0"/>
              <a:t> , Z</a:t>
            </a:r>
            <a:endParaRPr lang="es-AR" strike="sngStrik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C63388-5C2D-48D4-B98D-A6CFB4023DDB}"/>
              </a:ext>
            </a:extLst>
          </p:cNvPr>
          <p:cNvSpPr txBox="1"/>
          <p:nvPr/>
        </p:nvSpPr>
        <p:spPr>
          <a:xfrm>
            <a:off x="1191237" y="1023673"/>
            <a:ext cx="293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NODO SUCESOR: </a:t>
            </a:r>
            <a:r>
              <a:rPr lang="es-ES" strike="sngStrike" dirty="0"/>
              <a:t>D</a:t>
            </a:r>
            <a:r>
              <a:rPr lang="es-ES" dirty="0"/>
              <a:t>, E, I, F, </a:t>
            </a:r>
            <a:r>
              <a:rPr lang="es-ES" strike="sngStrike" dirty="0"/>
              <a:t>J</a:t>
            </a:r>
            <a:r>
              <a:rPr lang="es-ES" dirty="0"/>
              <a:t>, </a:t>
            </a:r>
            <a:r>
              <a:rPr lang="es-ES" strike="sngStrike" dirty="0"/>
              <a:t>Z</a:t>
            </a:r>
            <a:endParaRPr lang="es-AR" strike="sngStrik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A8909EC-F2CF-4260-9B62-DD64573EC1EB}"/>
              </a:ext>
            </a:extLst>
          </p:cNvPr>
          <p:cNvSpPr/>
          <p:nvPr/>
        </p:nvSpPr>
        <p:spPr>
          <a:xfrm>
            <a:off x="4067561" y="179896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D:12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81A678F-0EFA-4415-8620-9900B71A4FB4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4533149" y="1254040"/>
            <a:ext cx="1131565" cy="54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64919531-2D16-41D0-92DC-B3962AE142CA}"/>
              </a:ext>
            </a:extLst>
          </p:cNvPr>
          <p:cNvSpPr/>
          <p:nvPr/>
        </p:nvSpPr>
        <p:spPr>
          <a:xfrm>
            <a:off x="5528346" y="179896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E:25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5C13F43-8AC1-486E-9C24-9E61E3549189}"/>
              </a:ext>
            </a:extLst>
          </p:cNvPr>
          <p:cNvSpPr/>
          <p:nvPr/>
        </p:nvSpPr>
        <p:spPr>
          <a:xfrm>
            <a:off x="6989131" y="1798962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I:44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7141D70-82AE-48BB-BC60-06A24DEAC7EC}"/>
              </a:ext>
            </a:extLst>
          </p:cNvPr>
          <p:cNvCxnSpPr>
            <a:cxnSpLocks/>
            <a:stCxn id="4" idx="4"/>
            <a:endCxn id="17" idx="0"/>
          </p:cNvCxnSpPr>
          <p:nvPr/>
        </p:nvCxnSpPr>
        <p:spPr>
          <a:xfrm>
            <a:off x="5993934" y="1393005"/>
            <a:ext cx="0" cy="405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4079FC7-E134-46CE-8F6A-1DF4F2006064}"/>
              </a:ext>
            </a:extLst>
          </p:cNvPr>
          <p:cNvCxnSpPr>
            <a:cxnSpLocks/>
            <a:stCxn id="4" idx="5"/>
            <a:endCxn id="18" idx="0"/>
          </p:cNvCxnSpPr>
          <p:nvPr/>
        </p:nvCxnSpPr>
        <p:spPr>
          <a:xfrm>
            <a:off x="6323154" y="1254040"/>
            <a:ext cx="1131565" cy="54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B400CDBC-B88B-4468-87C8-16F760327AD6}"/>
              </a:ext>
            </a:extLst>
          </p:cNvPr>
          <p:cNvSpPr/>
          <p:nvPr/>
        </p:nvSpPr>
        <p:spPr>
          <a:xfrm>
            <a:off x="3136385" y="3161213"/>
            <a:ext cx="931176" cy="948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F:15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321E136-9911-4894-BDFC-D8E85851BE25}"/>
              </a:ext>
            </a:extLst>
          </p:cNvPr>
          <p:cNvCxnSpPr>
            <a:cxnSpLocks/>
            <a:stCxn id="7" idx="3"/>
            <a:endCxn id="29" idx="0"/>
          </p:cNvCxnSpPr>
          <p:nvPr/>
        </p:nvCxnSpPr>
        <p:spPr>
          <a:xfrm flipH="1">
            <a:off x="3601973" y="2608910"/>
            <a:ext cx="601956" cy="552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871DB8A9-5A8E-4055-A24D-8AC6A48657F3}"/>
              </a:ext>
            </a:extLst>
          </p:cNvPr>
          <p:cNvSpPr/>
          <p:nvPr/>
        </p:nvSpPr>
        <p:spPr>
          <a:xfrm>
            <a:off x="4964435" y="3153832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J:11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EB8D662-1F31-4FCC-9E7D-B1DDBA8E1542}"/>
              </a:ext>
            </a:extLst>
          </p:cNvPr>
          <p:cNvCxnSpPr>
            <a:cxnSpLocks/>
            <a:stCxn id="7" idx="5"/>
            <a:endCxn id="31" idx="0"/>
          </p:cNvCxnSpPr>
          <p:nvPr/>
        </p:nvCxnSpPr>
        <p:spPr>
          <a:xfrm>
            <a:off x="4862369" y="2608910"/>
            <a:ext cx="567654" cy="54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A84E3D19-9B54-415A-84C2-A38D35FB56FA}"/>
              </a:ext>
            </a:extLst>
          </p:cNvPr>
          <p:cNvSpPr/>
          <p:nvPr/>
        </p:nvSpPr>
        <p:spPr>
          <a:xfrm>
            <a:off x="4964435" y="4691267"/>
            <a:ext cx="931176" cy="9489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Z:00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89393FC7-CC86-49BF-9BBB-DE69A047F926}"/>
              </a:ext>
            </a:extLst>
          </p:cNvPr>
          <p:cNvCxnSpPr>
            <a:cxnSpLocks/>
            <a:stCxn id="31" idx="4"/>
            <a:endCxn id="36" idx="0"/>
          </p:cNvCxnSpPr>
          <p:nvPr/>
        </p:nvCxnSpPr>
        <p:spPr>
          <a:xfrm>
            <a:off x="5430023" y="4102745"/>
            <a:ext cx="0" cy="588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1120207-375F-47B4-9C65-D9EFAEDCAE8E}"/>
              </a:ext>
            </a:extLst>
          </p:cNvPr>
          <p:cNvSpPr txBox="1"/>
          <p:nvPr/>
        </p:nvSpPr>
        <p:spPr>
          <a:xfrm>
            <a:off x="1191237" y="153249"/>
            <a:ext cx="3671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20.5) ESCALADA MAXIMA PENDIENTE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22343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Office PowerPoint</Application>
  <PresentationFormat>Panorámica</PresentationFormat>
  <Paragraphs>50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facu</dc:creator>
  <cp:lastModifiedBy>facu</cp:lastModifiedBy>
  <cp:revision>7</cp:revision>
  <dcterms:created xsi:type="dcterms:W3CDTF">2020-04-19T21:01:52Z</dcterms:created>
  <dcterms:modified xsi:type="dcterms:W3CDTF">2020-04-19T22:00:02Z</dcterms:modified>
</cp:coreProperties>
</file>