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d6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1126800"/>
          </a:xfrm>
          <a:prstGeom prst="rect">
            <a:avLst/>
          </a:prstGeom>
          <a:solidFill>
            <a:srgbClr val="535353"/>
          </a:solidFill>
        </p:spPr>
      </p:sp>
      <p:sp>
        <p:nvSpPr>
          <p:cNvPr id="1" name="CustomShape 2"/>
          <p:cNvSpPr/>
          <p:nvPr/>
        </p:nvSpPr>
        <p:spPr>
          <a:xfrm>
            <a:off x="0" y="-11797200"/>
            <a:ext cx="9142920" cy="12924360"/>
          </a:xfrm>
          <a:prstGeom prst="straightConnector1">
            <a:avLst/>
          </a:prstGeom>
          <a:ln w="28440">
            <a:solidFill>
              <a:srgbClr val="262626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57200" y="205920"/>
            <a:ext cx="8228520" cy="856440"/>
          </a:xfrm>
          <a:prstGeom prst="rect">
            <a:avLst/>
          </a:prstGeom>
        </p:spPr>
        <p:txBody>
          <a:bodyPr anchor="b" anchorCtr="1" bIns="91440" lIns="90000" rIns="90000" tIns="9144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e6d6bd"/>
                </a:solidFill>
                <a:latin typeface="Trebuchet MS"/>
                <a:ea typeface="Trebuchet MS"/>
              </a:rPr>
              <a:t>Aplicación Where2Eat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457200" y="1200240"/>
            <a:ext cx="2651400" cy="3371400"/>
          </a:xfrm>
          <a:prstGeom prst="rect">
            <a:avLst/>
          </a:prstGeom>
        </p:spPr>
      </p:sp>
      <p:pic>
        <p:nvPicPr>
          <p:cNvPr descr="" id="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94880" y="1180080"/>
            <a:ext cx="2265480" cy="3931560"/>
          </a:xfrm>
          <a:prstGeom prst="rect">
            <a:avLst/>
          </a:prstGeom>
        </p:spPr>
      </p:pic>
      <p:sp>
        <p:nvSpPr>
          <p:cNvPr id="39" name="CustomShape 3"/>
          <p:cNvSpPr/>
          <p:nvPr/>
        </p:nvSpPr>
        <p:spPr>
          <a:xfrm>
            <a:off x="548640" y="1463040"/>
            <a:ext cx="2742840" cy="1176480"/>
          </a:xfrm>
          <a:prstGeom prst="rect">
            <a:avLst/>
          </a:prstGeom>
        </p:spPr>
        <p:txBody>
          <a:bodyPr anchorCtr="1" bIns="91440" lIns="90000" rIns="90000" tIns="91440"/>
          <a:p>
            <a:pPr algn="just">
              <a:lnSpc>
                <a:spcPct val="100000"/>
              </a:lnSpc>
            </a:pPr>
            <a:r>
              <a:rPr b="1" lang="en-US" sz="1200">
                <a:solidFill>
                  <a:srgbClr val="535353"/>
                </a:solidFill>
                <a:latin typeface="Trebuchet MS"/>
                <a:ea typeface="Trebuchet MS"/>
              </a:rPr>
              <a:t>Where2eat</a:t>
            </a:r>
            <a:r>
              <a:rPr lang="en-US" sz="1200">
                <a:solidFill>
                  <a:srgbClr val="535353"/>
                </a:solidFill>
                <a:latin typeface="Trebuchet MS"/>
                <a:ea typeface="Trebuchet MS"/>
              </a:rPr>
              <a:t> es una aplicación Android que permite obtener la ubicación en tiempo real de los restaurantes más cercanos a nuestra posición actual.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6035040" y="1371600"/>
            <a:ext cx="2742840" cy="1096920"/>
          </a:xfrm>
          <a:prstGeom prst="rect">
            <a:avLst/>
          </a:prstGeom>
        </p:spPr>
        <p:txBody>
          <a:bodyPr anchorCtr="1" bIns="91440" lIns="90000" rIns="90000" tIns="91440"/>
          <a:p>
            <a:pPr algn="just">
              <a:lnSpc>
                <a:spcPct val="100000"/>
              </a:lnSpc>
            </a:pPr>
            <a:r>
              <a:rPr lang="en-US" sz="1200">
                <a:solidFill>
                  <a:srgbClr val="535353"/>
                </a:solidFill>
                <a:latin typeface="Trebuchet MS"/>
                <a:ea typeface="Trebuchet MS"/>
              </a:rPr>
              <a:t>Una vez listados los restaurantes más cercanos se puede visualizar en un mapa su posición y la ruta para llegar a él así como también información de su dirección y teléfono.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548640" y="3474720"/>
            <a:ext cx="2742840" cy="1005480"/>
          </a:xfrm>
          <a:prstGeom prst="rect">
            <a:avLst/>
          </a:prstGeom>
        </p:spPr>
        <p:txBody>
          <a:bodyPr anchorCtr="1" bIns="91440" lIns="90000" rIns="90000" tIns="91440"/>
          <a:p>
            <a:pPr algn="just">
              <a:lnSpc>
                <a:spcPct val="100000"/>
              </a:lnSpc>
            </a:pPr>
            <a:r>
              <a:rPr lang="en-US" sz="1200">
                <a:solidFill>
                  <a:srgbClr val="535353"/>
                </a:solidFill>
                <a:latin typeface="Trebuchet MS"/>
                <a:ea typeface="Trebuchet MS"/>
              </a:rPr>
              <a:t>Nos permite buscar tanto mediante el nombre del restaurante como también por el tipo de comida que se esté interesado, como por ejemplo Pizza, Parrilla, Pastas etc..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6309360" y="4846320"/>
            <a:ext cx="2981160" cy="336600"/>
          </a:xfrm>
          <a:prstGeom prst="rect">
            <a:avLst/>
          </a:prstGeom>
        </p:spPr>
        <p:txBody>
          <a:bodyPr anchorCtr="1" bIns="91440" lIns="90000" rIns="90000" tIns="91440"/>
          <a:p>
            <a:r>
              <a:rPr lang="en-US" sz="1000">
                <a:solidFill>
                  <a:srgbClr val="b4ad9e"/>
                </a:solidFill>
                <a:latin typeface="Trebuchet MS"/>
                <a:ea typeface="Trebuchet MS"/>
              </a:rPr>
              <a:t>Cammi Martín, Capello Matías, Fabrizio Pablo.</a:t>
            </a:r>
            <a:endParaRPr/>
          </a:p>
        </p:txBody>
      </p:sp>
      <p:pic>
        <p:nvPicPr>
          <p:cNvPr descr="" id="4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63040" y="2639880"/>
            <a:ext cx="913320" cy="913320"/>
          </a:xfrm>
          <a:prstGeom prst="rect">
            <a:avLst/>
          </a:prstGeom>
        </p:spPr>
      </p:pic>
      <p:pic>
        <p:nvPicPr>
          <p:cNvPr descr="" id="4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950160" y="2561040"/>
            <a:ext cx="913320" cy="913320"/>
          </a:xfrm>
          <a:prstGeom prst="rect">
            <a:avLst/>
          </a:prstGeom>
        </p:spPr>
      </p:pic>
      <p:sp>
        <p:nvSpPr>
          <p:cNvPr id="45" name="CustomShape 7"/>
          <p:cNvSpPr/>
          <p:nvPr/>
        </p:nvSpPr>
        <p:spPr>
          <a:xfrm>
            <a:off x="6035040" y="3438720"/>
            <a:ext cx="2742840" cy="1096920"/>
          </a:xfrm>
          <a:prstGeom prst="rect">
            <a:avLst/>
          </a:prstGeom>
        </p:spPr>
        <p:txBody>
          <a:bodyPr anchorCtr="1" bIns="91440" lIns="90000" rIns="90000" tIns="91440"/>
          <a:p>
            <a:pPr algn="just">
              <a:lnSpc>
                <a:spcPct val="100000"/>
              </a:lnSpc>
            </a:pPr>
            <a:r>
              <a:rPr b="1" lang="en-US" sz="1200">
                <a:solidFill>
                  <a:srgbClr val="535353"/>
                </a:solidFill>
                <a:latin typeface="Trebuchet MS"/>
                <a:ea typeface="Trebuchet MS"/>
              </a:rPr>
              <a:t>Where2eat</a:t>
            </a:r>
            <a:r>
              <a:rPr lang="en-US" sz="1200">
                <a:solidFill>
                  <a:srgbClr val="535353"/>
                </a:solidFill>
                <a:latin typeface="Trebuchet MS"/>
                <a:ea typeface="Trebuchet MS"/>
              </a:rPr>
              <a:t> también brinda la posibilidad de llamar al restaurante para hacer una reserva o bien guardar en la Agenda el aviso para una cena permitiendo además enviar un mail con información del restaurante a algún amigo.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