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icrosoft.com/en-us/dotnet/csharp/programming-guide/arrays/jagged-arrays" TargetMode="External"/><Relationship Id="rId4" Type="http://schemas.openxmlformats.org/officeDocument/2006/relationships/hyperlink" Target="https://docs.microsoft.com/en-us/dotnet/csharp/programming-guide/arrays/multidimensional-arrays" TargetMode="External"/><Relationship Id="rId5" Type="http://schemas.openxmlformats.org/officeDocument/2006/relationships/hyperlink" Target="https://stackoverflow.com/questions/597720/what-are-the-differences-between-a-multidimensional-array-and-an-array-of-arrays" TargetMode="External"/><Relationship Id="rId6" Type="http://schemas.openxmlformats.org/officeDocument/2006/relationships/hyperlink" Target="https://stackoverflow.com/questions/756329/best-way-to-store-a-sparse-matrix-in-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Matrike v C#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Jagged arrays (tabela tabel)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90575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0" y="1548413"/>
            <a:ext cx="28003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88" y="1943775"/>
            <a:ext cx="22193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038" y="1796075"/>
            <a:ext cx="34861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88" y="3179263"/>
            <a:ext cx="30575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4538" y="3174513"/>
            <a:ext cx="214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Multidimenzijske tabele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00" y="1843825"/>
            <a:ext cx="2505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300" y="2429012"/>
            <a:ext cx="6287775" cy="63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300" y="3826575"/>
            <a:ext cx="1945050" cy="3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382" y="4072225"/>
            <a:ext cx="2671693" cy="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int[,] A = new int[</a:t>
            </a:r>
            <a:r>
              <a:rPr lang="sl"/>
              <a:t>6</a:t>
            </a:r>
            <a:r>
              <a:rPr lang="sl"/>
              <a:t>,</a:t>
            </a:r>
            <a:r>
              <a:rPr lang="sl"/>
              <a:t>7</a:t>
            </a:r>
            <a:r>
              <a:rPr lang="sl"/>
              <a:t>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A.Length -&gt; 42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A.GetLength(0) -&gt; 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/>
              <a:t>A.GetLength(1) -&gt; 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32437" t="0"/>
          <a:stretch/>
        </p:blipFill>
        <p:spPr>
          <a:xfrm>
            <a:off x="1949196" y="1197525"/>
            <a:ext cx="4575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13" y="1595888"/>
            <a:ext cx="475297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963" y="1595900"/>
            <a:ext cx="34194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38" y="1232975"/>
            <a:ext cx="2714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50" y="3464613"/>
            <a:ext cx="47625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9200" y="2597125"/>
            <a:ext cx="47815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3" y="663625"/>
            <a:ext cx="364807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25" y="1204938"/>
            <a:ext cx="35814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Viri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3"/>
              </a:rPr>
              <a:t>https://docs.microsoft.com/en-us/dotnet/csharp/programming-guide/arrays/jagged-arrays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4"/>
              </a:rPr>
              <a:t>https://docs.microsoft.com/en-us/dotnet/csharp/programming-guide/arrays/multidimensional-arrays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5"/>
              </a:rPr>
              <a:t>https://stackoverflow.com/questions/597720/what-are-the-differences-between-a-multidimensional-array-and-an-array-of-arrays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sl" u="sng">
                <a:solidFill>
                  <a:schemeClr val="hlink"/>
                </a:solidFill>
                <a:hlinkClick r:id="rId6"/>
              </a:rPr>
              <a:t>https://stackoverflow.com/questions/756329/best-way-to-store-a-sparse-matrix-in-net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