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444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3490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slov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9" name="Podnaslov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l-SI" smtClean="0"/>
              <a:t>Uredite slog podnaslova matrice</a:t>
            </a:r>
            <a:endParaRPr kumimoji="0" lang="en-US"/>
          </a:p>
        </p:txBody>
      </p:sp>
      <p:sp>
        <p:nvSpPr>
          <p:cNvPr id="28" name="Ograda datum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7" name="Ograda no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Ograda številke diapozitiva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l-SI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sl-SI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Pravokotni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Pravokotni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Pravokotni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Pravokotni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l-SI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sl-SI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l-SI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sl-SI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aven povezovalnik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nakokraki trikotni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aven povezovalnik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l-SI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sl-SI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Ograda vsebine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l-SI" smtClean="0"/>
              <a:t>Uredite sloge besedila matrice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l-SI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sl-SI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Pravokotni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avokotni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l-SI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sl-SI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Ograda vsebine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11" name="Ograda vsebine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l-SI" smtClean="0"/>
              <a:t>Uredite sloge besedila matrice</a:t>
            </a:r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l-SI" smtClean="0"/>
              <a:t>Uredite sloge besedila matrice</a:t>
            </a:r>
          </a:p>
        </p:txBody>
      </p:sp>
      <p:sp>
        <p:nvSpPr>
          <p:cNvPr id="7" name="Ograd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l-SI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sl-SI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Ograda vsebine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13" name="Ograda vsebine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l-SI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sl-SI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nakokraki trikotni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l-SI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sl-SI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aven povezovalnik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nakokraki trikotni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l-SI" smtClean="0"/>
              <a:t>Uredite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l-SI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sl-SI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Raven povezovalnik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aven povezovalnik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Enakokraki trikotni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grada vsebine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sl-SI" smtClean="0"/>
              <a:t>Kliknite ikono, če želite dodati sliko</a:t>
            </a:r>
            <a:endParaRPr kumimoji="0" lang="en-US" dirty="0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l-SI" smtClean="0"/>
              <a:t>Uredite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l-SI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sl-SI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Raven povezovalnik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nakokraki trikotni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avokotni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grada naslova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13" name="Ograda besedila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l-SI" smtClean="0"/>
              <a:t>Uredite sloge besedila matrice</a:t>
            </a:r>
          </a:p>
          <a:p>
            <a:pPr lvl="1" eaLnBrk="1" latinLnBrk="0" hangingPunct="1"/>
            <a:r>
              <a:rPr kumimoji="0" lang="sl-SI" smtClean="0"/>
              <a:t>Druga raven</a:t>
            </a:r>
          </a:p>
          <a:p>
            <a:pPr lvl="2" eaLnBrk="1" latinLnBrk="0" hangingPunct="1"/>
            <a:r>
              <a:rPr kumimoji="0" lang="sl-SI" smtClean="0"/>
              <a:t>Tretja raven</a:t>
            </a:r>
          </a:p>
          <a:p>
            <a:pPr lvl="3" eaLnBrk="1" latinLnBrk="0" hangingPunct="1"/>
            <a:r>
              <a:rPr kumimoji="0" lang="sl-SI" smtClean="0"/>
              <a:t>Četrta raven</a:t>
            </a:r>
          </a:p>
          <a:p>
            <a:pPr lvl="4" eaLnBrk="1" latinLnBrk="0" hangingPunct="1"/>
            <a:r>
              <a:rPr kumimoji="0" lang="sl-SI" smtClean="0"/>
              <a:t>Peta raven</a:t>
            </a:r>
            <a:endParaRPr kumimoji="0" lang="en-US"/>
          </a:p>
        </p:txBody>
      </p:sp>
      <p:sp>
        <p:nvSpPr>
          <p:cNvPr id="14" name="Ograda datum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Ograda številke diapozitiva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l-SI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sl-SI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Raven povezovalnik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Raven povezovalnik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Enakokraki trikotni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fmf.uni-lj.si/wiki/Urejeno_dvoji%C5%A1ko_drev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eeksforgeeks.org/a-program-to-check-if-a-binary-tree-is-bst-or-not/" TargetMode="External"/><Relationship Id="rId5" Type="http://schemas.openxmlformats.org/officeDocument/2006/relationships/hyperlink" Target="https://en.wikipedia.org/wiki/Binary_search_tree" TargetMode="External"/><Relationship Id="rId4" Type="http://schemas.openxmlformats.org/officeDocument/2006/relationships/hyperlink" Target="https://upload.wikimedia.org/wikipedia/commons/f/f7/Binary_tre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sl-SI"/>
              <a:t>Ali je dvojiško drevo iskalno dvojiško drevo?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ctr" rtl="0">
              <a:spcBef>
                <a:spcPts val="0"/>
              </a:spcBef>
              <a:buClr>
                <a:srgbClr val="888888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sl-SI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DEF.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sl-SI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Iskalno dvojiško drevo je </a:t>
            </a:r>
            <a:r>
              <a:rPr lang="sl-SI" dirty="0"/>
              <a:t>dvojiško drevo</a:t>
            </a:r>
            <a:r>
              <a:rPr lang="sl-SI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kjer so vozlišča urejena tako, da so vrednosti elementov v levem poddrevesu manjše od vrednosti korena, vrednosti elementov v desnem poddrevesu pa so večje od vrednosti korena. 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sl-SI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IDD ni podvojeni elementov.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sl-SI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Primer </a:t>
            </a:r>
            <a:r>
              <a:rPr lang="sl-SI"/>
              <a:t>IDD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Shape 98" descr="Rezultat iskanja slik za bst tre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9792" y="2564904"/>
            <a:ext cx="3325415" cy="1617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sl-SI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 </a:t>
            </a:r>
            <a:r>
              <a:rPr lang="sl-SI"/>
              <a:t>IDD</a:t>
            </a:r>
          </a:p>
        </p:txBody>
      </p:sp>
      <p:pic>
        <p:nvPicPr>
          <p:cNvPr id="104" name="Shape 104"/>
          <p:cNvPicPr preferRelativeResize="0">
            <a:picLocks noGrp="1"/>
          </p:cNvPicPr>
          <p:nvPr>
            <p:ph sz="quarter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196934" y="2233618"/>
            <a:ext cx="2895600" cy="23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sl-SI" dirty="0" smtClean="0"/>
              <a:t>Rekurzivni algoritem</a:t>
            </a:r>
            <a:endParaRPr lang="sl-SI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sl-SI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Prazno drevo je dvojiško iskalno drevo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sl-SI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Če ne velja levo poddrevo &lt; koren &lt; desno poddrevo, ni </a:t>
            </a:r>
            <a:r>
              <a:rPr lang="sl-SI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iskalno dvojiško drevo</a:t>
            </a:r>
            <a:endParaRPr lang="sl-SI" sz="3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sl-SI" sz="3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sl-SI" sz="3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sl-SI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sl-SI" sz="3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sl-SI" dirty="0" smtClean="0"/>
              <a:t>Časovna </a:t>
            </a:r>
            <a:r>
              <a:rPr lang="sl-SI" dirty="0"/>
              <a:t>zahtevnost </a:t>
            </a:r>
            <a:r>
              <a:rPr lang="sl-SI" dirty="0" smtClean="0"/>
              <a:t>O(n)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sl-SI" dirty="0" smtClean="0"/>
              <a:t>Prostorska </a:t>
            </a:r>
            <a:r>
              <a:rPr lang="sl-SI" dirty="0"/>
              <a:t>zahtevnost O(n) - sklad (rekurzija)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sl-SI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buNone/>
            </a:pPr>
            <a:endParaRPr dirty="0"/>
          </a:p>
        </p:txBody>
      </p:sp>
      <p:pic>
        <p:nvPicPr>
          <p:cNvPr id="4" name="Shape 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544" y="2924944"/>
            <a:ext cx="6840760" cy="201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l-SI"/>
              <a:t>Algoritem z vmesnim pregledom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sz="quarter" idx="1"/>
          </p:nvPr>
        </p:nvSpPr>
        <p:spPr>
          <a:xfrm>
            <a:off x="457200" y="1576400"/>
            <a:ext cx="8229600" cy="45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sl-SI" dirty="0"/>
              <a:t>Drevo pregledamo z vmesnim pregledom</a:t>
            </a:r>
          </a:p>
          <a:p>
            <a:pPr lvl="0">
              <a:spcBef>
                <a:spcPts val="0"/>
              </a:spcBef>
              <a:buNone/>
            </a:pPr>
            <a:r>
              <a:rPr lang="sl-SI" dirty="0"/>
              <a:t>shranimo prejšnjega in ga primerjamo s trenutnim (prev&gt;</a:t>
            </a:r>
            <a:r>
              <a:rPr lang="sl-SI" dirty="0" err="1"/>
              <a:t>cur</a:t>
            </a:r>
            <a:r>
              <a:rPr lang="sl-SI" dirty="0"/>
              <a:t> →  </a:t>
            </a:r>
            <a:r>
              <a:rPr lang="sl-SI" dirty="0" smtClean="0"/>
              <a:t>False)</a:t>
            </a:r>
          </a:p>
          <a:p>
            <a:pPr lvl="0">
              <a:spcBef>
                <a:spcPts val="0"/>
              </a:spcBef>
              <a:buNone/>
            </a:pPr>
            <a:endParaRPr lang="sl-SI" dirty="0"/>
          </a:p>
          <a:p>
            <a:pPr lvl="0">
              <a:spcBef>
                <a:spcPts val="0"/>
              </a:spcBef>
              <a:buNone/>
            </a:pPr>
            <a:r>
              <a:rPr lang="sl-SI" dirty="0" smtClean="0"/>
              <a:t>Če </a:t>
            </a:r>
            <a:r>
              <a:rPr lang="sl-SI" dirty="0"/>
              <a:t>pridemo do konca zanke je iskalno dvojiško drevo</a:t>
            </a:r>
            <a:r>
              <a:rPr lang="sl-SI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endParaRPr lang="sl-SI" dirty="0"/>
          </a:p>
          <a:p>
            <a:pPr lvl="0">
              <a:spcBef>
                <a:spcPts val="0"/>
              </a:spcBef>
              <a:buNone/>
            </a:pPr>
            <a:r>
              <a:rPr lang="sl-SI" dirty="0"/>
              <a:t>časovna zahtevnost O(n)</a:t>
            </a:r>
          </a:p>
          <a:p>
            <a:pPr lvl="0">
              <a:spcBef>
                <a:spcPts val="0"/>
              </a:spcBef>
              <a:buNone/>
            </a:pPr>
            <a:r>
              <a:rPr lang="sl-SI" dirty="0"/>
              <a:t>prostorska zahtevnost O(1)</a:t>
            </a:r>
          </a:p>
          <a:p>
            <a:pPr marL="203200" lvl="0" indent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97650" y="2865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sl-SI" sz="3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http://wiki.fmf.uni-lj.si/wiki/Urejeno_dvoji%C5%A1ko_drevo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sl-SI" sz="3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https://upload.wikimedia.org/wikipedia/commons/f/f7/Binary_tree.svg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sl-SI" sz="3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https://en.wikipedia.org/wiki/Binary_search_tree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sl-SI" sz="3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http://www.geeksforgeeks.org/a-program-to-check-if-a-binary-tree-is-bst-or-not/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zvor">
  <a:themeElements>
    <a:clrScheme name="Izvor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Izvor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zvo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</TotalTime>
  <Words>145</Words>
  <Application>Microsoft Office PowerPoint</Application>
  <PresentationFormat>Diaprojekcija na zaslonu (4:3)</PresentationFormat>
  <Paragraphs>28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7</vt:i4>
      </vt:variant>
    </vt:vector>
  </HeadingPairs>
  <TitlesOfParts>
    <vt:vector size="8" baseType="lpstr">
      <vt:lpstr>Izvor</vt:lpstr>
      <vt:lpstr>Ali je dvojiško drevo iskalno dvojiško drevo?</vt:lpstr>
      <vt:lpstr>DEF.</vt:lpstr>
      <vt:lpstr>Primer IDD</vt:lpstr>
      <vt:lpstr>Ni IDD</vt:lpstr>
      <vt:lpstr>Rekurzivni algoritem</vt:lpstr>
      <vt:lpstr>Algoritem z vmesnim pregledom</vt:lpstr>
      <vt:lpstr>PowerPointova predstavitev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 je dvojiško drevo iskalno dvojiško drevo?</dc:title>
  <cp:lastModifiedBy>Administrator</cp:lastModifiedBy>
  <cp:revision>4</cp:revision>
  <dcterms:modified xsi:type="dcterms:W3CDTF">2017-11-22T20:07:24Z</dcterms:modified>
</cp:coreProperties>
</file>