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-18"/>
      <p:regular r:id="rId14"/>
    </p:embeddedFont>
    <p:embeddedFont>
      <p:font typeface="Montserrat" panose="020B0604020202020204" charset="-18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6674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s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sl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terministic_acyclic_finite_state_automat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articles/implement-trie-prefix-tree/" TargetMode="External"/><Relationship Id="rId3" Type="http://schemas.openxmlformats.org/officeDocument/2006/relationships/hyperlink" Target="https://en.wikipedia.org/wiki/Trie" TargetMode="External"/><Relationship Id="rId7" Type="http://schemas.openxmlformats.org/officeDocument/2006/relationships/hyperlink" Target="https://www.geeksforgeeks.org/trie-delet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echiedelight.com/memory-efficient-trie-implementation-using-map-insert-search-delete/" TargetMode="External"/><Relationship Id="rId5" Type="http://schemas.openxmlformats.org/officeDocument/2006/relationships/hyperlink" Target="http://www.techiedelight.com/trie-implementation-insert-search-delete/" TargetMode="External"/><Relationship Id="rId10" Type="http://schemas.openxmlformats.org/officeDocument/2006/relationships/hyperlink" Target="https://www.geeksforgeeks.org/longest-common-prefix-set-5-using-trie/" TargetMode="External"/><Relationship Id="rId4" Type="http://schemas.openxmlformats.org/officeDocument/2006/relationships/hyperlink" Target="https://www.geeksforgeeks.org/trie-insert-and-search/" TargetMode="External"/><Relationship Id="rId9" Type="http://schemas.openxmlformats.org/officeDocument/2006/relationships/hyperlink" Target="https://stackoverflow.com/questions/245878/how-do-i-choose-between-a-hash-table-and-a-trie-prefix-tre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ongest-common-prefix-set-5-using-tri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TRIE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75" y="2328475"/>
            <a:ext cx="42291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DAFSA</a:t>
            </a:r>
            <a:endParaRPr lang="sl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>
                <a:solidFill>
                  <a:srgbClr val="FFFFFF"/>
                </a:solidFill>
              </a:rPr>
              <a:t>Prihranek pri prostoru, če hranimo le besede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>
                <a:solidFill>
                  <a:srgbClr val="FFFFFF"/>
                </a:solidFill>
              </a:rPr>
              <a:t>v “slovarju”.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minimal</a:t>
            </a:r>
            <a:r>
              <a:rPr lang="sl" sz="1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sl" sz="1100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deterministic acyclic finite state </a:t>
            </a:r>
            <a:r>
              <a:rPr lang="sl" sz="1100" u="sng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automaton</a:t>
            </a:r>
            <a:endParaRPr lang="sl" sz="1100" u="sng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450" y="690625"/>
            <a:ext cx="3577250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Viri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297500" y="945100"/>
            <a:ext cx="7038900" cy="35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3"/>
              </a:rPr>
              <a:t>https://en.wikipedia.org/wiki/Trie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4"/>
              </a:rPr>
              <a:t>https://www.geeksforgeeks.org/trie-insert-and-search/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5"/>
              </a:rPr>
              <a:t>http://www.techiedelight.com/trie-implementation-insert-search-delete/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6"/>
              </a:rPr>
              <a:t>http://www.techiedelight.com/memory-efficient-trie-implementation-using-map-insert-search-delete/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7"/>
              </a:rPr>
              <a:t>https://www.geeksforgeeks.org/trie-delete/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8"/>
              </a:rPr>
              <a:t>https://leetcode.com/articles/implement-trie-prefix-tree/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9"/>
              </a:rPr>
              <a:t>https://stackoverflow.com/questions/245878/how-do-i-choose-between-a-hash-table-and-a-trie-prefix-tree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u="sng">
                <a:solidFill>
                  <a:schemeClr val="hlink"/>
                </a:solidFill>
                <a:hlinkClick r:id="rId10"/>
              </a:rPr>
              <a:t>https://www.geeksforgeeks.org/longest-common-prefix-set-5-using-trie/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Podatkovna struktura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sl"/>
              <a:t>tabela kazalcev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Prostorska zahtevnost O(m*n)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m - dolžina niza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n - število besed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075" y="1379650"/>
            <a:ext cx="3523300" cy="35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Vstavljanje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70275" y="1116150"/>
            <a:ext cx="7038900" cy="365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Vsak znak je vstavljen v svoje vozlišče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Časovna zahtevnost O(m)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Prostorska zahtevnost O(m)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 - dolžina niza.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675" y="3162425"/>
            <a:ext cx="3681450" cy="1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Iskanje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smtClean="0"/>
              <a:t>Če ključa ni vrnemo </a:t>
            </a:r>
            <a:r>
              <a:rPr lang="sl-SI" dirty="0" err="1" smtClean="0"/>
              <a:t>False</a:t>
            </a:r>
            <a:endParaRPr lang="sl-SI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l-SI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smtClean="0"/>
              <a:t>Dokler povezava obstaja se premikamo po vozliščih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l-SI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smtClean="0"/>
              <a:t>Če pridemo do  lista vrnemo </a:t>
            </a:r>
            <a:r>
              <a:rPr lang="sl-SI" dirty="0" err="1" smtClean="0"/>
              <a:t>True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dirty="0"/>
              <a:t>Časovna zahtevnost: O(m), če besede ni v Trie O(1)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dirty="0"/>
              <a:t>Prostorska zahtevnost O(1).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Brisanje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Rekurzija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Niza ni v trie, trie se ne spremeni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Niz je en sam, zbriši vse vozle.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Ključ je predpona odznači vozlišče.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Ključ, ki je prisoten v triu, pri čemer ima še en ključ kot ključ za predpono.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Časovna zahtevnost O(m)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Uporaba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Nadomesti hash tabelo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sl" dirty="0"/>
              <a:t>Leksikografsko razvrščanje ključev z vmesnim pregledom Trie (Radix Sort)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Burstsort (algoritem za urejanje nizov)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Predstavitev slovarja (predvidevanje besed)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Iskanje najdaljše skupne predpone (longest common prefix)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Spell </a:t>
            </a:r>
            <a:r>
              <a:rPr lang="sl" dirty="0" smtClean="0"/>
              <a:t>Checker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56" y="699542"/>
            <a:ext cx="3663324" cy="6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168" y="2787775"/>
            <a:ext cx="2621632" cy="221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280" y="843558"/>
            <a:ext cx="1741795" cy="181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l">
                <a:latin typeface="Lato"/>
                <a:ea typeface="Lato"/>
                <a:cs typeface="Lato"/>
                <a:sym typeface="Lato"/>
              </a:rPr>
              <a:t>Iskanje najdaljše skupne predpone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sl" u="sng" dirty="0">
                <a:solidFill>
                  <a:schemeClr val="hlink"/>
                </a:solidFill>
                <a:hlinkClick r:id="rId3"/>
              </a:rPr>
              <a:t>https://www.geeksforgeeks.org/longest-common-prefix-set-5-using-trie/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775" y="1271075"/>
            <a:ext cx="5115326" cy="26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Trie vs Hash</a:t>
            </a:r>
            <a:endParaRPr lang="sl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Trie </a:t>
            </a:r>
            <a:r>
              <a:rPr lang="sl" dirty="0"/>
              <a:t>lahko zagotovi abecedno urejene vnose po ključih.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Ne </a:t>
            </a:r>
            <a:r>
              <a:rPr lang="sl" dirty="0"/>
              <a:t>rabimo hash funkcije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Ni </a:t>
            </a:r>
            <a:r>
              <a:rPr lang="sl" dirty="0"/>
              <a:t>trkov različnih ključev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Iskanje </a:t>
            </a:r>
            <a:r>
              <a:rPr lang="sl" dirty="0"/>
              <a:t>v trie je hitrejše kot v slabi hash tabeli</a:t>
            </a:r>
            <a:r>
              <a:rPr lang="sl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Lahko iščemo besede po predponi</a:t>
            </a:r>
            <a:endParaRPr lang="sl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285750" indent="-285750">
              <a:buFontTx/>
              <a:buChar char="-"/>
            </a:pPr>
            <a:r>
              <a:rPr lang="sl" dirty="0" smtClean="0"/>
              <a:t>Poraba prostora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Radix trie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525" y="2023025"/>
            <a:ext cx="32194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265</Words>
  <Application>Microsoft Office PowerPoint</Application>
  <PresentationFormat>Diaprojekcija na zaslonu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Arial</vt:lpstr>
      <vt:lpstr>Lato</vt:lpstr>
      <vt:lpstr>Montserrat</vt:lpstr>
      <vt:lpstr>Focus</vt:lpstr>
      <vt:lpstr>TRIE</vt:lpstr>
      <vt:lpstr>PowerPointova predstavitev</vt:lpstr>
      <vt:lpstr>Vstavljanje</vt:lpstr>
      <vt:lpstr>Iskanje</vt:lpstr>
      <vt:lpstr>Brisanje</vt:lpstr>
      <vt:lpstr>Uporaba</vt:lpstr>
      <vt:lpstr>Iskanje najdaljše skupne predpone</vt:lpstr>
      <vt:lpstr>Trie vs Hash</vt:lpstr>
      <vt:lpstr>Radix trie</vt:lpstr>
      <vt:lpstr>DAFSA</vt:lpstr>
      <vt:lpstr>Viri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cp:lastModifiedBy>Uporabnik</cp:lastModifiedBy>
  <cp:revision>14</cp:revision>
  <dcterms:modified xsi:type="dcterms:W3CDTF">2018-01-03T16:01:33Z</dcterms:modified>
</cp:coreProperties>
</file>