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7" r:id="rId11"/>
  </p:sldIdLst>
  <p:sldSz cx="9144000" cy="5143500" type="screen16x9"/>
  <p:notesSz cx="6858000" cy="9144000"/>
  <p:embeddedFontLst>
    <p:embeddedFont>
      <p:font typeface="Montserrat" panose="020B0604020202020204" charset="-18"/>
      <p:regular r:id="rId13"/>
      <p:bold r:id="rId14"/>
      <p:italic r:id="rId15"/>
      <p:boldItalic r:id="rId16"/>
    </p:embeddedFont>
    <p:embeddedFont>
      <p:font typeface="Lato" panose="020B0604020202020204" charset="-18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72" y="4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76674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  <a:endParaRPr lang="s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  <a:endParaRPr lang="s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  <a:endParaRPr lang="s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  <a:endParaRPr lang="s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  <a:endParaRPr lang="s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  <a:endParaRPr lang="s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  <a:endParaRPr lang="s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  <a:endParaRPr lang="s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  <a:endParaRPr lang="s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  <a:endParaRPr lang="s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sl"/>
              <a:t>‹#›</a:t>
            </a:fld>
            <a:endParaRPr lang="s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s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sl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eetcode.com/articles/implement-trie-prefix-tree/" TargetMode="External"/><Relationship Id="rId3" Type="http://schemas.openxmlformats.org/officeDocument/2006/relationships/hyperlink" Target="https://en.wikipedia.org/wiki/Trie" TargetMode="External"/><Relationship Id="rId7" Type="http://schemas.openxmlformats.org/officeDocument/2006/relationships/hyperlink" Target="https://www.geeksforgeeks.org/trie-delet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techiedelight.com/memory-efficient-trie-implementation-using-map-insert-search-delete/" TargetMode="External"/><Relationship Id="rId5" Type="http://schemas.openxmlformats.org/officeDocument/2006/relationships/hyperlink" Target="http://www.techiedelight.com/trie-implementation-insert-search-delete/" TargetMode="External"/><Relationship Id="rId10" Type="http://schemas.openxmlformats.org/officeDocument/2006/relationships/hyperlink" Target="https://www.geeksforgeeks.org/longest-common-prefix-set-5-using-trie/" TargetMode="External"/><Relationship Id="rId4" Type="http://schemas.openxmlformats.org/officeDocument/2006/relationships/hyperlink" Target="https://www.geeksforgeeks.org/trie-insert-and-search/" TargetMode="External"/><Relationship Id="rId9" Type="http://schemas.openxmlformats.org/officeDocument/2006/relationships/hyperlink" Target="https://stackoverflow.com/questions/245878/how-do-i-choose-between-a-hash-table-and-a-trie-prefix-tre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ongest-common-prefix-set-5-using-tri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terministic_acyclic_finite_state_automat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/>
              <a:t>TRIE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675" y="2328475"/>
            <a:ext cx="42291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/>
              <a:t>Viri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331640" y="843558"/>
            <a:ext cx="7038900" cy="353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 sz="1100" u="sng" dirty="0">
                <a:solidFill>
                  <a:schemeClr val="hlink"/>
                </a:solidFill>
                <a:hlinkClick r:id="rId3"/>
              </a:rPr>
              <a:t>https://en.wikipedia.org/wiki/Trie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sz="1100" u="sng" dirty="0">
                <a:solidFill>
                  <a:schemeClr val="hlink"/>
                </a:solidFill>
                <a:hlinkClick r:id="rId4"/>
              </a:rPr>
              <a:t>https://www.geeksforgeeks.org/trie-insert-and-search/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sz="1100" u="sng" dirty="0">
                <a:solidFill>
                  <a:schemeClr val="hlink"/>
                </a:solidFill>
                <a:hlinkClick r:id="rId5"/>
              </a:rPr>
              <a:t>http://www.techiedelight.com/trie-implementation-insert-search-delete/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sz="1100" u="sng" dirty="0">
                <a:solidFill>
                  <a:schemeClr val="hlink"/>
                </a:solidFill>
                <a:hlinkClick r:id="rId6"/>
              </a:rPr>
              <a:t>http://www.techiedelight.com/memory-efficient-trie-implementation-using-map-insert-search-delete/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sz="1100" u="sng" dirty="0">
                <a:solidFill>
                  <a:schemeClr val="hlink"/>
                </a:solidFill>
                <a:hlinkClick r:id="rId7"/>
              </a:rPr>
              <a:t>https://www.geeksforgeeks.org/trie-delete/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sz="1100" u="sng" dirty="0">
                <a:solidFill>
                  <a:schemeClr val="hlink"/>
                </a:solidFill>
                <a:hlinkClick r:id="rId8"/>
              </a:rPr>
              <a:t>https://leetcode.com/articles/implement-trie-prefix-tree/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sz="1100" u="sng" dirty="0">
                <a:solidFill>
                  <a:schemeClr val="hlink"/>
                </a:solidFill>
                <a:hlinkClick r:id="rId9"/>
              </a:rPr>
              <a:t>https://stackoverflow.com/questions/245878/how-do-i-choose-between-a-hash-table-and-a-trie-prefix-tree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sz="1100" u="sng" dirty="0">
                <a:solidFill>
                  <a:schemeClr val="hlink"/>
                </a:solidFill>
                <a:hlinkClick r:id="rId10"/>
              </a:rPr>
              <a:t>https://</a:t>
            </a:r>
            <a:r>
              <a:rPr lang="sl" sz="1100" u="sng" dirty="0" smtClean="0">
                <a:solidFill>
                  <a:schemeClr val="hlink"/>
                </a:solidFill>
                <a:hlinkClick r:id="rId10"/>
              </a:rPr>
              <a:t>www.geeksforgeeks.org/longest-common-prefix-set-5-using-trie/</a:t>
            </a:r>
          </a:p>
          <a:p>
            <a:pPr lvl="0">
              <a:buNone/>
            </a:pPr>
            <a:r>
              <a:rPr lang="en-US" sz="1100" u="sng" dirty="0">
                <a:solidFill>
                  <a:schemeClr val="hlink"/>
                </a:solidFill>
                <a:hlinkClick r:id="rId10"/>
              </a:rPr>
              <a:t>https://</a:t>
            </a:r>
            <a:r>
              <a:rPr lang="en-US" sz="1100" u="sng" dirty="0" smtClean="0">
                <a:solidFill>
                  <a:schemeClr val="hlink"/>
                </a:solidFill>
                <a:hlinkClick r:id="rId10"/>
              </a:rPr>
              <a:t>github.com/google/pygtrie</a:t>
            </a:r>
            <a:r>
              <a:rPr lang="sl-SI" sz="1100" u="sng" dirty="0" smtClean="0">
                <a:solidFill>
                  <a:schemeClr val="hlink"/>
                </a:solidFill>
                <a:hlinkClick r:id="rId10"/>
              </a:rPr>
              <a:t> </a:t>
            </a:r>
            <a:endParaRPr lang="sl" sz="1100" u="sng" dirty="0">
              <a:solidFill>
                <a:schemeClr val="hlink"/>
              </a:solidFill>
              <a:hlinkClick r:id="rId10"/>
            </a:endParaRP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 dirty="0"/>
              <a:t>Podatkovna struktura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 smtClean="0"/>
              <a:t>T</a:t>
            </a:r>
            <a:r>
              <a:rPr lang="sl" dirty="0" smtClean="0"/>
              <a:t>abela/slovar kazalcev</a:t>
            </a:r>
            <a:endParaRPr lang="sl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sl" dirty="0"/>
              <a:t>Prostorska zahtevnost </a:t>
            </a:r>
            <a:r>
              <a:rPr lang="sl" dirty="0" smtClean="0"/>
              <a:t>O(m*n)</a:t>
            </a:r>
            <a:endParaRPr lang="sl" dirty="0"/>
          </a:p>
          <a:p>
            <a:pPr marL="0" lvl="0" indent="0">
              <a:spcBef>
                <a:spcPts val="0"/>
              </a:spcBef>
              <a:buNone/>
            </a:pPr>
            <a:r>
              <a:rPr lang="sl" dirty="0"/>
              <a:t>m - dolžina niza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dirty="0"/>
              <a:t>n - število besed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075" y="1379650"/>
            <a:ext cx="3523300" cy="35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/>
              <a:t>Vstavljanje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170275" y="1116150"/>
            <a:ext cx="7038900" cy="365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/>
              <a:t>Vsak znak je vstavljen v svoje vozlišče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Časovna zahtevnost O(m)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Prostorska zahtevnost O(m)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m - dolžina niza.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675" y="3162425"/>
            <a:ext cx="3681450" cy="18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 dirty="0"/>
              <a:t>Iskanje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 smtClean="0"/>
              <a:t>Če ključa ni vrnemo </a:t>
            </a:r>
            <a:r>
              <a:rPr lang="sl-SI" dirty="0" err="1" smtClean="0"/>
              <a:t>False</a:t>
            </a:r>
            <a:endParaRPr lang="sl-SI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sl-SI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 smtClean="0"/>
              <a:t>Dokler povezava obstaja se premikamo po vozliščih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sl-SI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 smtClean="0"/>
              <a:t>Če pridemo do  lista </a:t>
            </a:r>
            <a:r>
              <a:rPr lang="sl-SI" dirty="0" smtClean="0"/>
              <a:t>in je konec iskane besede </a:t>
            </a:r>
            <a:r>
              <a:rPr lang="sl-SI" dirty="0" smtClean="0"/>
              <a:t>vrnemo </a:t>
            </a:r>
            <a:r>
              <a:rPr lang="sl-SI" dirty="0" err="1" smtClean="0"/>
              <a:t>True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 dirty="0"/>
              <a:t>Časovna zahtevnost: O(m), če besede ni v Trie O(1)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 dirty="0"/>
              <a:t>Prostorska zahtevnost O(1).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/>
              <a:t>Brisanje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/>
              <a:t>Rekurzija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/>
              <a:t>Niza ni v trie, trie se ne spremeni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/>
              <a:t>Niz je en sam, zbriši vse vozle.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/>
              <a:t>Ključ je predpona odznači vozlišče.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/>
              <a:t>Ključ, ki je prisoten v triu, pri čemer ima še en ključ kot ključ za predpono.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/>
              <a:t>Časovna zahtevnost O(m)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/>
              <a:t>Uporaba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 dirty="0"/>
              <a:t>Nadomesti hash tabelo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sl" dirty="0"/>
              <a:t>Leksikografsko razvrščanje ključev z vmesnim pregledom Trie (Radix Sort)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dirty="0"/>
              <a:t>Burstsort (algoritem za urejanje nizov)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dirty="0"/>
              <a:t>Predstavitev slovarja (predvidevanje besed)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dirty="0"/>
              <a:t>Iskanje najdaljše skupne predpone (longest common prefix</a:t>
            </a:r>
            <a:r>
              <a:rPr lang="sl" dirty="0" smtClean="0"/>
              <a:t>)</a:t>
            </a:r>
            <a:endParaRPr lang="sl" dirty="0"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722" y="3651870"/>
            <a:ext cx="3993883" cy="795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2240" y="666610"/>
            <a:ext cx="1996942" cy="1918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 dirty="0" smtClean="0"/>
              <a:t>Trie vs Hash</a:t>
            </a:r>
            <a:endParaRPr lang="sl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 dirty="0" smtClean="0"/>
              <a:t>+ Trie </a:t>
            </a:r>
            <a:r>
              <a:rPr lang="sl" dirty="0"/>
              <a:t>lahko zagotovi abecedno urejene vnose po ključih.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dirty="0" smtClean="0"/>
              <a:t>+ Ne </a:t>
            </a:r>
            <a:r>
              <a:rPr lang="sl" dirty="0"/>
              <a:t>rabimo hash funkcije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dirty="0" smtClean="0"/>
              <a:t>+ Ni </a:t>
            </a:r>
            <a:r>
              <a:rPr lang="sl" dirty="0"/>
              <a:t>trkov različnih ključev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dirty="0" smtClean="0"/>
              <a:t>+ Iskanje </a:t>
            </a:r>
            <a:r>
              <a:rPr lang="sl" dirty="0"/>
              <a:t>v trie je hitrejše kot v slabi hash tabeli</a:t>
            </a:r>
            <a:r>
              <a:rPr lang="sl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sl" dirty="0" smtClean="0"/>
              <a:t>+ Lahko iščemo besede po predponi</a:t>
            </a:r>
            <a:endParaRPr lang="sl"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285750" indent="-285750">
              <a:buFontTx/>
              <a:buChar char="-"/>
            </a:pPr>
            <a:r>
              <a:rPr lang="sl" dirty="0" smtClean="0"/>
              <a:t>Poraba prostora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sl">
                <a:latin typeface="Lato"/>
                <a:ea typeface="Lato"/>
                <a:cs typeface="Lato"/>
                <a:sym typeface="Lato"/>
              </a:rPr>
              <a:t>Iskanje najdaljše skupne predpone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sl" u="sng" dirty="0">
                <a:solidFill>
                  <a:schemeClr val="hlink"/>
                </a:solidFill>
                <a:hlinkClick r:id="rId3"/>
              </a:rPr>
              <a:t>https://www.geeksforgeeks.org/longest-common-prefix-set-5-using-trie/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6775" y="1271075"/>
            <a:ext cx="5115326" cy="26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sl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5515375" y="3936298"/>
            <a:ext cx="3116328" cy="68286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sl" sz="1100" u="sng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deterministic </a:t>
            </a:r>
            <a:r>
              <a:rPr lang="sl" sz="1100" u="sng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acyclic finite state </a:t>
            </a:r>
            <a:r>
              <a:rPr lang="sl" sz="1100" u="sng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automaton</a:t>
            </a:r>
            <a:endParaRPr lang="sl" sz="1100" u="sng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072" y="771550"/>
            <a:ext cx="3253612" cy="3249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9632" y="1491630"/>
            <a:ext cx="321945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PoljeZBesedilom 1"/>
          <p:cNvSpPr txBox="1"/>
          <p:nvPr/>
        </p:nvSpPr>
        <p:spPr>
          <a:xfrm>
            <a:off x="1403648" y="3579862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err="1" smtClean="0">
                <a:solidFill>
                  <a:schemeClr val="bg1"/>
                </a:solidFill>
              </a:rPr>
              <a:t>Radix</a:t>
            </a:r>
            <a:r>
              <a:rPr lang="sl-SI" dirty="0" smtClean="0">
                <a:solidFill>
                  <a:schemeClr val="bg1"/>
                </a:solidFill>
              </a:rPr>
              <a:t> </a:t>
            </a:r>
            <a:r>
              <a:rPr lang="sl-SI" dirty="0" err="1" smtClean="0">
                <a:solidFill>
                  <a:schemeClr val="bg1"/>
                </a:solidFill>
              </a:rPr>
              <a:t>tree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257</Words>
  <Application>Microsoft Office PowerPoint</Application>
  <PresentationFormat>Diaprojekcija na zaslonu (16:9)</PresentationFormat>
  <Paragraphs>73</Paragraphs>
  <Slides>10</Slides>
  <Notes>10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4" baseType="lpstr">
      <vt:lpstr>Arial</vt:lpstr>
      <vt:lpstr>Montserrat</vt:lpstr>
      <vt:lpstr>Lato</vt:lpstr>
      <vt:lpstr>Focus</vt:lpstr>
      <vt:lpstr>TRIE</vt:lpstr>
      <vt:lpstr>PowerPointova predstavitev</vt:lpstr>
      <vt:lpstr>Vstavljanje</vt:lpstr>
      <vt:lpstr>Iskanje</vt:lpstr>
      <vt:lpstr>Brisanje</vt:lpstr>
      <vt:lpstr>Uporaba</vt:lpstr>
      <vt:lpstr>Trie vs Hash</vt:lpstr>
      <vt:lpstr>Iskanje najdaljše skupne predpone</vt:lpstr>
      <vt:lpstr>PowerPointova predstavitev</vt:lpstr>
      <vt:lpstr>Viri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</dc:title>
  <cp:lastModifiedBy>Administrator</cp:lastModifiedBy>
  <cp:revision>26</cp:revision>
  <dcterms:modified xsi:type="dcterms:W3CDTF">2018-01-04T00:17:50Z</dcterms:modified>
</cp:coreProperties>
</file>