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D6C11-4751-44F9-9C7D-4C8B5F464141}" v="558" dt="2024-05-28T08:28:11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ílek Martin Ing." userId="d3a8f2bc-5e77-45c8-a1c3-11bc8e33b7cd" providerId="ADAL" clId="{4D4D6C11-4751-44F9-9C7D-4C8B5F464141}"/>
    <pc:docChg chg="undo custSel modSld addSection delSection">
      <pc:chgData name="Bílek Martin Ing." userId="d3a8f2bc-5e77-45c8-a1c3-11bc8e33b7cd" providerId="ADAL" clId="{4D4D6C11-4751-44F9-9C7D-4C8B5F464141}" dt="2024-05-28T08:32:45.475" v="1047" actId="1076"/>
      <pc:docMkLst>
        <pc:docMk/>
      </pc:docMkLst>
      <pc:sldChg chg="addSp delSp modSp mod">
        <pc:chgData name="Bílek Martin Ing." userId="d3a8f2bc-5e77-45c8-a1c3-11bc8e33b7cd" providerId="ADAL" clId="{4D4D6C11-4751-44F9-9C7D-4C8B5F464141}" dt="2024-05-28T08:32:45.475" v="1047" actId="1076"/>
        <pc:sldMkLst>
          <pc:docMk/>
          <pc:sldMk cId="525591939" sldId="256"/>
        </pc:sldMkLst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4" creationId="{C211FFF4-B2CB-AA79-BF7D-67EB9D42FA0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5" creationId="{33DC0EEB-0F3A-F27B-1D07-B2B89176516E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9" creationId="{24C55C7C-4265-C588-C92F-CCC1E0746188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1" creationId="{07736402-2216-1961-746B-44D619DB9A29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3" creationId="{67DC8412-A72C-2FA7-3780-456D115E16E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4" creationId="{249AA54B-4C35-E961-0713-B917835947DC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5" creationId="{801FA55F-C5E2-62B1-7E30-A7EA27A5FED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6" creationId="{DFAFAD65-9DF3-21F6-28BD-368C1B7F1DDD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7" creationId="{EA885CCE-3F34-B4DE-3B6F-2DB53CAF90DB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0" creationId="{26BE7065-A4EF-7404-75E9-59D957C03430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1" creationId="{E16E68EB-070F-0514-162F-D44BAF2A8DA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2" creationId="{A8158ED5-A25F-D862-869D-F8FF034B0ACA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4" creationId="{2D63417A-600C-8622-237B-BF303589E03B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5" creationId="{BA938ECB-FFC3-93F3-69A8-1674A3AB9166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6" creationId="{25A7A073-A377-A18D-D9DD-1EAAB963F39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28" creationId="{7F66FBED-13AC-CE8C-0179-D29F0CC205B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0" creationId="{2F965AEB-9E52-F3B6-4C99-25BE23AABF23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2" creationId="{48979C23-DAC7-C6DB-BFEA-5B8C6D199993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3" creationId="{6CF0F140-1E77-716D-D245-DB2AE5B080C4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4" creationId="{DEFB4BF6-E7EB-A6ED-1033-30CBF651B96C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5" creationId="{54D38ACE-8586-0A25-D88B-AAF88386E357}"/>
          </ac:spMkLst>
        </pc:spChg>
        <pc:spChg chg="mod">
          <ac:chgData name="Bílek Martin Ing." userId="d3a8f2bc-5e77-45c8-a1c3-11bc8e33b7cd" providerId="ADAL" clId="{4D4D6C11-4751-44F9-9C7D-4C8B5F464141}" dt="2024-05-28T08:31:49.954" v="1018" actId="1076"/>
          <ac:spMkLst>
            <pc:docMk/>
            <pc:sldMk cId="525591939" sldId="256"/>
            <ac:spMk id="36" creationId="{12F120A9-154B-D4F9-B538-D0509722525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7" creationId="{CEAB3C06-DB95-1B6D-F957-EB6DD85E87D7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9" creationId="{6D7C8FA6-2ECB-BCC2-21CB-DDD33836228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0" creationId="{E31E82E3-50D0-01D0-2141-08AD2C014C7A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1" creationId="{07F31FF6-B473-C931-DE8F-EA964E41DEE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2" creationId="{00606781-45B5-BA36-E856-32F1319BC07E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3" creationId="{08F6330A-599E-1D7D-523F-9D45A4FBCE18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44" creationId="{D847B363-CCAF-68EB-5F6F-070D5E984932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6" creationId="{36EE579B-730D-2BD5-A477-62CEEA698B92}"/>
          </ac:spMkLst>
        </pc:spChg>
        <pc:spChg chg="add del mod">
          <ac:chgData name="Bílek Martin Ing." userId="d3a8f2bc-5e77-45c8-a1c3-11bc8e33b7cd" providerId="ADAL" clId="{4D4D6C11-4751-44F9-9C7D-4C8B5F464141}" dt="2024-05-28T07:32:53.304" v="54" actId="478"/>
          <ac:spMkLst>
            <pc:docMk/>
            <pc:sldMk cId="525591939" sldId="256"/>
            <ac:spMk id="50" creationId="{3885C181-512F-8CA4-296A-E2A3B0F1D8ED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1" creationId="{A11FDF70-8610-4481-22DB-0F8526EC4934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4" creationId="{B39AD82A-1A65-D94F-F7FA-3CBF3D9E820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6" creationId="{FF4FC65B-FD0E-6AB0-BB21-6D08EAEF239E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8" creationId="{5DE2DACA-C835-3A88-7D9C-C893B0272873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9" creationId="{C944FCC3-D954-3527-07DE-0853105A5C1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60" creationId="{6AB5D2D5-D070-1596-B516-296E90C869C6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61" creationId="{63257E4D-E749-C771-2CFF-EC0F7279241C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62" creationId="{1E666CE8-2918-6592-DD22-C7A8FCC5F3FC}"/>
          </ac:spMkLst>
        </pc:spChg>
        <pc:spChg chg="add del mod">
          <ac:chgData name="Bílek Martin Ing." userId="d3a8f2bc-5e77-45c8-a1c3-11bc8e33b7cd" providerId="ADAL" clId="{4D4D6C11-4751-44F9-9C7D-4C8B5F464141}" dt="2024-05-28T08:11:22.546" v="703" actId="478"/>
          <ac:spMkLst>
            <pc:docMk/>
            <pc:sldMk cId="525591939" sldId="256"/>
            <ac:spMk id="1024" creationId="{B9933FD2-8F85-328F-2394-347FFD2B37D2}"/>
          </ac:spMkLst>
        </pc:spChg>
        <pc:spChg chg="add mod">
          <ac:chgData name="Bílek Martin Ing." userId="d3a8f2bc-5e77-45c8-a1c3-11bc8e33b7cd" providerId="ADAL" clId="{4D4D6C11-4751-44F9-9C7D-4C8B5F464141}" dt="2024-05-28T08:31:46.795" v="1017" actId="1076"/>
          <ac:spMkLst>
            <pc:docMk/>
            <pc:sldMk cId="525591939" sldId="256"/>
            <ac:spMk id="1025" creationId="{9683F8B1-CBEE-4108-A5D2-3564B536D1E6}"/>
          </ac:spMkLst>
        </pc:spChg>
        <pc:spChg chg="add del mod">
          <ac:chgData name="Bílek Martin Ing." userId="d3a8f2bc-5e77-45c8-a1c3-11bc8e33b7cd" providerId="ADAL" clId="{4D4D6C11-4751-44F9-9C7D-4C8B5F464141}" dt="2024-05-28T08:24:58.016" v="959"/>
          <ac:spMkLst>
            <pc:docMk/>
            <pc:sldMk cId="525591939" sldId="256"/>
            <ac:spMk id="1028" creationId="{DE5379E6-4CD0-7F74-C9F8-4A6A94A1C918}"/>
          </ac:spMkLst>
        </pc:spChg>
        <pc:spChg chg="add del mod">
          <ac:chgData name="Bílek Martin Ing." userId="d3a8f2bc-5e77-45c8-a1c3-11bc8e33b7cd" providerId="ADAL" clId="{4D4D6C11-4751-44F9-9C7D-4C8B5F464141}" dt="2024-05-28T08:24:58.016" v="961"/>
          <ac:spMkLst>
            <pc:docMk/>
            <pc:sldMk cId="525591939" sldId="256"/>
            <ac:spMk id="1029" creationId="{9D9C8868-AE5B-D958-D485-9D693CFC3B43}"/>
          </ac:spMkLst>
        </pc:spChg>
        <pc:spChg chg="add mod">
          <ac:chgData name="Bílek Martin Ing." userId="d3a8f2bc-5e77-45c8-a1c3-11bc8e33b7cd" providerId="ADAL" clId="{4D4D6C11-4751-44F9-9C7D-4C8B5F464141}" dt="2024-05-28T08:31:38.186" v="1016" actId="1076"/>
          <ac:spMkLst>
            <pc:docMk/>
            <pc:sldMk cId="525591939" sldId="256"/>
            <ac:spMk id="1030" creationId="{0B419383-9F02-2E53-B9DE-F2DC495E8D2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1" creationId="{09A1D906-C1C1-7485-9512-44924007E82A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2" creationId="{641C9973-BF01-4BFE-59FE-77341449A217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3" creationId="{FB6F608E-005F-6AC3-4BA7-F124CE4FD492}"/>
          </ac:spMkLst>
        </pc:spChg>
        <pc:spChg chg="add mod or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4" creationId="{A342F8EB-7E55-4E13-73CB-428D220E66E3}"/>
          </ac:spMkLst>
        </pc:spChg>
        <pc:spChg chg="add mod">
          <ac:chgData name="Bílek Martin Ing." userId="d3a8f2bc-5e77-45c8-a1c3-11bc8e33b7cd" providerId="ADAL" clId="{4D4D6C11-4751-44F9-9C7D-4C8B5F464141}" dt="2024-05-28T08:32:24.180" v="1045" actId="20577"/>
          <ac:spMkLst>
            <pc:docMk/>
            <pc:sldMk cId="525591939" sldId="256"/>
            <ac:spMk id="1042" creationId="{BCF9D3B2-4600-97DE-1869-AE0F4B306A5F}"/>
          </ac:spMkLst>
        </pc:spChg>
        <pc:graphicFrameChg chg="add mod modGraphic">
          <ac:chgData name="Bílek Martin Ing." userId="d3a8f2bc-5e77-45c8-a1c3-11bc8e33b7cd" providerId="ADAL" clId="{4D4D6C11-4751-44F9-9C7D-4C8B5F464141}" dt="2024-05-28T08:31:28.410" v="1015" actId="1076"/>
          <ac:graphicFrameMkLst>
            <pc:docMk/>
            <pc:sldMk cId="525591939" sldId="256"/>
            <ac:graphicFrameMk id="57" creationId="{095C63E0-569D-D875-F0E4-8783A1041C54}"/>
          </ac:graphicFrameMkLst>
        </pc:graphicFrameChg>
        <pc:picChg chg="add del mod">
          <ac:chgData name="Bílek Martin Ing." userId="d3a8f2bc-5e77-45c8-a1c3-11bc8e33b7cd" providerId="ADAL" clId="{4D4D6C11-4751-44F9-9C7D-4C8B5F464141}" dt="2024-05-28T07:28:36.512" v="3" actId="478"/>
          <ac:picMkLst>
            <pc:docMk/>
            <pc:sldMk cId="525591939" sldId="256"/>
            <ac:picMk id="1026" creationId="{2B0FC0A2-0AAB-2D09-1959-200917B0F9E2}"/>
          </ac:picMkLst>
        </pc:pic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3" creationId="{FDF78EE8-0045-FA38-136F-00C1FB386AB2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7" creationId="{43B6B0AE-9FBD-EF6F-F772-2D8BF33F2AAC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10" creationId="{2C67EFD8-2B40-3DC1-B896-08910DEF5811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12" creationId="{6622C589-42E6-6003-1DD9-8965ACA67403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8" creationId="{0F3B95BF-B89E-3752-60E5-DFCC53A11097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27" creationId="{9F67C3B9-6A56-75E4-6B87-2A4F52AF5CCE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29" creationId="{4A4F6F3D-E860-B1B8-497D-F893A9448AE2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38" creationId="{E9096207-7FC3-B8BE-9225-9CDDF3EF6C19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5" creationId="{CBF24AC0-B984-07B8-BA17-75988D635199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7" creationId="{550AFF35-D1A8-C3AE-D441-71FF37DC778F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8" creationId="{CA059DE1-CA70-58F6-419D-2BC6395E05B7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9" creationId="{15FDF243-0D56-A8E7-A6CC-51EF2290D3B1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2" creationId="{F7918B49-4D6C-5DC9-682E-07D125130ABE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3" creationId="{1611A0C1-5937-FF63-63D8-F666E6D1BC14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5" creationId="{2D877019-331F-6C6F-688C-04BC1420CD3A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036" creationId="{426EDBDD-872D-B2EE-C909-416F23B79FAB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039" creationId="{1D830EC5-5810-234D-283F-0FA87B3286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3A0-B6C9-880A-5644-CEA2B658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6324-D191-BE93-40E8-D6BBBB31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99FE-12F1-DAD3-1E90-2EF75F6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EEAB-562A-24B4-909E-5C7C30AA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65C6-EC35-D874-D1E6-4371D9F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6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447-D42C-7773-22B2-ACE02FE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542B-D40C-52AC-114E-36ED43E1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C4FF-3AAB-A8F5-4796-47A71AC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E195-4B2B-A5C5-9579-9360D1EC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97BD-C358-0CB1-654A-99B0E880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3FF63-3397-8C4A-8F62-1C7EAEAF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05C0-AFC5-8DF0-D830-AF6D9C99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B8D7-3FC7-41D8-6C8C-58A99BB0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25EE-DADB-5F29-3035-8ED92EE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064C-8303-1AC3-390F-3F4CA50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6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844-C3F0-5E77-756D-22C9FCDD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D12E-BBD2-F40A-5B2A-9B4AB867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DBCA-78FD-608C-9FCC-C81ECDA8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A554-BA26-FF08-DEE8-4811280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409D-030A-7D6D-7DDC-C641073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8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A06A-1FDB-3CCC-2B76-77691039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9686D-C886-01F2-04AD-23C72E4B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8B35-F5E6-33EA-49F9-8B6DC9F8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442F-D008-8598-96B9-CF028BBD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EEA2-A622-0B5B-7603-46DCCC2B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5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A51F-7B04-40E2-54CA-DFC3864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5E00-6F4D-8002-7782-E1E8A98D9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A7AB0-CA57-8309-27D2-8CE476800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8432-934A-4907-151B-EE8D0D4E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8FBA9-2A25-1C6D-14CF-20BC0BD7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1EBF-F53F-CB36-EEE0-91F03E0B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14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33EC-4CA3-AB95-FE24-60BD226A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20E0-1225-853D-9952-A825EB64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51C2-1587-0F4D-0BA9-1444F289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6DC3-354F-3239-D45C-24F779B0F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4C35-6C35-5E15-6FB4-BF053D84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88C30-466E-E9F2-C7E7-FB78F1F1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41AA-CA26-186E-710B-DD244A4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6038-3C58-191B-C355-F6F827E7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8C0-0007-A9AE-2990-126E0954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E289-328A-A579-3671-05B4D7B6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CE40-9766-D84C-3E95-0FBA9491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D26B3-073D-5868-92EF-03F89A8C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7953-1E88-60AE-85FA-E30B4A75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25FD3-C8B0-AD05-F560-64E4C5FF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8E241-AA1D-1942-B94D-AF33FDB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C82-6778-0C3D-2447-D7B494C9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F2BC-833F-0BED-E5A5-CE9048D1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BF67-0411-0A48-CF3E-E1CC82A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B05A-C073-18E7-88C5-0D301EB7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F3F9-2A86-F329-C65F-A82E8DCF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FDCEE-5B7E-D011-CEEA-9D0B475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70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AE6C-2C4E-C03B-3B67-031768AD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822B-7761-55ED-A91B-FAA7A92D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E56FD-0790-150D-D5AF-3EB4254E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E6EE-1841-E08E-E6E3-2387D752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C545-CDBC-50BF-540F-7A6C8E96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94A1-0CCB-903F-CE2C-25A41C3D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5568F-ED3F-3811-C1E9-FD2E73ED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4F70-3634-C472-D6D8-AACDEB21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7B5B-A116-8DBF-E412-2CB0B539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21B4-74D8-466F-ADB1-4FDDB2BA5E11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974D-2A27-A6D0-7507-6C21429F9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1857-425D-287A-2C52-C19A63F4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6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Oval 1033">
            <a:extLst>
              <a:ext uri="{FF2B5EF4-FFF2-40B4-BE49-F238E27FC236}">
                <a16:creationId xmlns:a16="http://schemas.microsoft.com/office/drawing/2014/main" id="{A342F8EB-7E55-4E13-73CB-428D220E66E3}"/>
              </a:ext>
            </a:extLst>
          </p:cNvPr>
          <p:cNvSpPr/>
          <p:nvPr/>
        </p:nvSpPr>
        <p:spPr>
          <a:xfrm>
            <a:off x="4780720" y="3026707"/>
            <a:ext cx="300426" cy="3004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F120A9-154B-D4F9-B538-D05097225255}"/>
                  </a:ext>
                </a:extLst>
              </p:cNvPr>
              <p:cNvSpPr/>
              <p:nvPr/>
            </p:nvSpPr>
            <p:spPr>
              <a:xfrm>
                <a:off x="7904543" y="663996"/>
                <a:ext cx="2875931" cy="10651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Distances between points and centroids: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cs-CZ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𝑗𝑥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F120A9-154B-D4F9-B538-D0509722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3" y="663996"/>
                <a:ext cx="2875931" cy="1065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F78EE8-0045-FA38-136F-00C1FB386AB2}"/>
              </a:ext>
            </a:extLst>
          </p:cNvPr>
          <p:cNvCxnSpPr>
            <a:cxnSpLocks/>
          </p:cNvCxnSpPr>
          <p:nvPr/>
        </p:nvCxnSpPr>
        <p:spPr>
          <a:xfrm flipV="1">
            <a:off x="899431" y="1247604"/>
            <a:ext cx="0" cy="1931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B95BF-B89E-3752-60E5-DFCC53A11097}"/>
              </a:ext>
            </a:extLst>
          </p:cNvPr>
          <p:cNvCxnSpPr>
            <a:cxnSpLocks/>
          </p:cNvCxnSpPr>
          <p:nvPr/>
        </p:nvCxnSpPr>
        <p:spPr>
          <a:xfrm>
            <a:off x="899431" y="3178754"/>
            <a:ext cx="59860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66FBED-13AC-CE8C-0179-D29F0CC205B1}"/>
              </a:ext>
            </a:extLst>
          </p:cNvPr>
          <p:cNvSpPr txBox="1"/>
          <p:nvPr/>
        </p:nvSpPr>
        <p:spPr>
          <a:xfrm>
            <a:off x="534772" y="1112564"/>
            <a:ext cx="444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965AEB-9E52-F3B6-4C99-25BE23AABF23}"/>
              </a:ext>
            </a:extLst>
          </p:cNvPr>
          <p:cNvSpPr txBox="1"/>
          <p:nvPr/>
        </p:nvSpPr>
        <p:spPr>
          <a:xfrm>
            <a:off x="6623473" y="3264065"/>
            <a:ext cx="429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979C23-DAC7-C6DB-BFEA-5B8C6D199993}"/>
              </a:ext>
            </a:extLst>
          </p:cNvPr>
          <p:cNvSpPr/>
          <p:nvPr/>
        </p:nvSpPr>
        <p:spPr>
          <a:xfrm>
            <a:off x="1208159" y="308731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7C8FA6-2ECB-BCC2-21CB-DDD338362281}"/>
              </a:ext>
            </a:extLst>
          </p:cNvPr>
          <p:cNvSpPr/>
          <p:nvPr/>
        </p:nvSpPr>
        <p:spPr>
          <a:xfrm>
            <a:off x="2058902" y="308731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1E82E3-50D0-01D0-2141-08AD2C014C7A}"/>
              </a:ext>
            </a:extLst>
          </p:cNvPr>
          <p:cNvSpPr/>
          <p:nvPr/>
        </p:nvSpPr>
        <p:spPr>
          <a:xfrm>
            <a:off x="4115251" y="3095159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31FF6-B473-C931-DE8F-EA964E41DEEF}"/>
              </a:ext>
            </a:extLst>
          </p:cNvPr>
          <p:cNvSpPr/>
          <p:nvPr/>
        </p:nvSpPr>
        <p:spPr>
          <a:xfrm>
            <a:off x="4842366" y="3085483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0606781-45B5-BA36-E856-32F1319BC07E}"/>
              </a:ext>
            </a:extLst>
          </p:cNvPr>
          <p:cNvSpPr/>
          <p:nvPr/>
        </p:nvSpPr>
        <p:spPr>
          <a:xfrm>
            <a:off x="6237250" y="308850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330A-599E-1D7D-523F-9D45A4FBCE18}"/>
              </a:ext>
            </a:extLst>
          </p:cNvPr>
          <p:cNvSpPr txBox="1"/>
          <p:nvPr/>
        </p:nvSpPr>
        <p:spPr>
          <a:xfrm>
            <a:off x="979490" y="3321724"/>
            <a:ext cx="64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cs-CZ" sz="1200" dirty="0"/>
              <a:t>=5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EE579B-730D-2BD5-A477-62CEEA698B92}"/>
              </a:ext>
            </a:extLst>
          </p:cNvPr>
          <p:cNvSpPr txBox="1"/>
          <p:nvPr/>
        </p:nvSpPr>
        <p:spPr>
          <a:xfrm>
            <a:off x="1844058" y="3295192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1FDF70-8610-4481-22DB-0F8526EC4934}"/>
              </a:ext>
            </a:extLst>
          </p:cNvPr>
          <p:cNvSpPr txBox="1"/>
          <p:nvPr/>
        </p:nvSpPr>
        <p:spPr>
          <a:xfrm>
            <a:off x="3844028" y="3313795"/>
            <a:ext cx="687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  <a:r>
              <a:rPr lang="en-US" sz="1200" dirty="0">
                <a:solidFill>
                  <a:schemeClr val="tx1"/>
                </a:solidFill>
              </a:rPr>
              <a:t>=25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AD82A-1A65-D94F-F7FA-3CBF3D9E8201}"/>
              </a:ext>
            </a:extLst>
          </p:cNvPr>
          <p:cNvSpPr txBox="1"/>
          <p:nvPr/>
        </p:nvSpPr>
        <p:spPr>
          <a:xfrm>
            <a:off x="4601006" y="3321725"/>
            <a:ext cx="687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=30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4FC65B-FD0E-6AB0-BB21-6D08EAEF239E}"/>
              </a:ext>
            </a:extLst>
          </p:cNvPr>
          <p:cNvSpPr txBox="1"/>
          <p:nvPr/>
        </p:nvSpPr>
        <p:spPr>
          <a:xfrm>
            <a:off x="6033903" y="3309025"/>
            <a:ext cx="589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5</a:t>
            </a:r>
            <a:r>
              <a:rPr lang="en-US" sz="1200" dirty="0">
                <a:solidFill>
                  <a:schemeClr val="tx1"/>
                </a:solidFill>
              </a:rPr>
              <a:t>=35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095C63E0-569D-D875-F0E4-8783A1041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9548"/>
                  </p:ext>
                </p:extLst>
              </p:nvPr>
            </p:nvGraphicFramePr>
            <p:xfrm>
              <a:off x="638175" y="4211175"/>
              <a:ext cx="7100133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694">
                      <a:extLst>
                        <a:ext uri="{9D8B030D-6E8A-4147-A177-3AD203B41FA5}">
                          <a16:colId xmlns:a16="http://schemas.microsoft.com/office/drawing/2014/main" val="3565626240"/>
                        </a:ext>
                      </a:extLst>
                    </a:gridCol>
                    <a:gridCol w="370336">
                      <a:extLst>
                        <a:ext uri="{9D8B030D-6E8A-4147-A177-3AD203B41FA5}">
                          <a16:colId xmlns:a16="http://schemas.microsoft.com/office/drawing/2014/main" val="2451153451"/>
                        </a:ext>
                      </a:extLst>
                    </a:gridCol>
                    <a:gridCol w="341289">
                      <a:extLst>
                        <a:ext uri="{9D8B030D-6E8A-4147-A177-3AD203B41FA5}">
                          <a16:colId xmlns:a16="http://schemas.microsoft.com/office/drawing/2014/main" val="808988599"/>
                        </a:ext>
                      </a:extLst>
                    </a:gridCol>
                    <a:gridCol w="1694707">
                      <a:extLst>
                        <a:ext uri="{9D8B030D-6E8A-4147-A177-3AD203B41FA5}">
                          <a16:colId xmlns:a16="http://schemas.microsoft.com/office/drawing/2014/main" val="1250545264"/>
                        </a:ext>
                      </a:extLst>
                    </a:gridCol>
                    <a:gridCol w="1985780">
                      <a:extLst>
                        <a:ext uri="{9D8B030D-6E8A-4147-A177-3AD203B41FA5}">
                          <a16:colId xmlns:a16="http://schemas.microsoft.com/office/drawing/2014/main" val="1197311050"/>
                        </a:ext>
                      </a:extLst>
                    </a:gridCol>
                    <a:gridCol w="2295327">
                      <a:extLst>
                        <a:ext uri="{9D8B030D-6E8A-4147-A177-3AD203B41FA5}">
                          <a16:colId xmlns:a16="http://schemas.microsoft.com/office/drawing/2014/main" val="24414692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X=15,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2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X=20,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2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&lt;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10&lt;15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1845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&lt;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553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5156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30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5&gt;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6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20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5932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095C63E0-569D-D875-F0E4-8783A1041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9548"/>
                  </p:ext>
                </p:extLst>
              </p:nvPr>
            </p:nvGraphicFramePr>
            <p:xfrm>
              <a:off x="638175" y="4211175"/>
              <a:ext cx="7100133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694">
                      <a:extLst>
                        <a:ext uri="{9D8B030D-6E8A-4147-A177-3AD203B41FA5}">
                          <a16:colId xmlns:a16="http://schemas.microsoft.com/office/drawing/2014/main" val="3565626240"/>
                        </a:ext>
                      </a:extLst>
                    </a:gridCol>
                    <a:gridCol w="370336">
                      <a:extLst>
                        <a:ext uri="{9D8B030D-6E8A-4147-A177-3AD203B41FA5}">
                          <a16:colId xmlns:a16="http://schemas.microsoft.com/office/drawing/2014/main" val="2451153451"/>
                        </a:ext>
                      </a:extLst>
                    </a:gridCol>
                    <a:gridCol w="341289">
                      <a:extLst>
                        <a:ext uri="{9D8B030D-6E8A-4147-A177-3AD203B41FA5}">
                          <a16:colId xmlns:a16="http://schemas.microsoft.com/office/drawing/2014/main" val="808988599"/>
                        </a:ext>
                      </a:extLst>
                    </a:gridCol>
                    <a:gridCol w="1694707">
                      <a:extLst>
                        <a:ext uri="{9D8B030D-6E8A-4147-A177-3AD203B41FA5}">
                          <a16:colId xmlns:a16="http://schemas.microsoft.com/office/drawing/2014/main" val="1250545264"/>
                        </a:ext>
                      </a:extLst>
                    </a:gridCol>
                    <a:gridCol w="1985780">
                      <a:extLst>
                        <a:ext uri="{9D8B030D-6E8A-4147-A177-3AD203B41FA5}">
                          <a16:colId xmlns:a16="http://schemas.microsoft.com/office/drawing/2014/main" val="1197311050"/>
                        </a:ext>
                      </a:extLst>
                    </a:gridCol>
                    <a:gridCol w="2295327">
                      <a:extLst>
                        <a:ext uri="{9D8B030D-6E8A-4147-A177-3AD203B41FA5}">
                          <a16:colId xmlns:a16="http://schemas.microsoft.com/office/drawing/2014/main" val="24414692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X=15,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2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X=20,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2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124590" r="-25431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124590" r="-11687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124590" r="-106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845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224590" r="-25431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224590" r="-11687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224590" r="-106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324590" r="-25431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324590" r="-11687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324590" r="-106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156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424590" r="-25431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424590" r="-11687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424590" r="-106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6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524590" r="-25431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524590" r="-11687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524590" r="-106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932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5DE2DACA-C835-3A88-7D9C-C893B0272873}"/>
              </a:ext>
            </a:extLst>
          </p:cNvPr>
          <p:cNvSpPr/>
          <p:nvPr/>
        </p:nvSpPr>
        <p:spPr>
          <a:xfrm>
            <a:off x="2842401" y="3081191"/>
            <a:ext cx="182874" cy="1828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44FCC3-D954-3527-07DE-0853105A5C15}"/>
              </a:ext>
            </a:extLst>
          </p:cNvPr>
          <p:cNvSpPr txBox="1"/>
          <p:nvPr/>
        </p:nvSpPr>
        <p:spPr>
          <a:xfrm>
            <a:off x="2574485" y="3289552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3257E4D-E749-C771-2CFF-EC0F7279241C}"/>
              </a:ext>
            </a:extLst>
          </p:cNvPr>
          <p:cNvSpPr/>
          <p:nvPr/>
        </p:nvSpPr>
        <p:spPr>
          <a:xfrm>
            <a:off x="3355945" y="3095159"/>
            <a:ext cx="182874" cy="1828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666CE8-2918-6592-DD22-C7A8FCC5F3FC}"/>
              </a:ext>
            </a:extLst>
          </p:cNvPr>
          <p:cNvSpPr txBox="1"/>
          <p:nvPr/>
        </p:nvSpPr>
        <p:spPr>
          <a:xfrm>
            <a:off x="3088029" y="3303520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/>
              <a:t>20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9683F8B1-CBEE-4108-A5D2-3564B536D1E6}"/>
                  </a:ext>
                </a:extLst>
              </p:cNvPr>
              <p:cNvSpPr/>
              <p:nvPr/>
            </p:nvSpPr>
            <p:spPr>
              <a:xfrm>
                <a:off x="7904543" y="1954283"/>
                <a:ext cx="1457412" cy="1679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New centroids: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9683F8B1-CBEE-4108-A5D2-3564B536D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3" y="1954283"/>
                <a:ext cx="1457412" cy="1679114"/>
              </a:xfrm>
              <a:prstGeom prst="rect">
                <a:avLst/>
              </a:prstGeom>
              <a:blipFill>
                <a:blip r:embed="rId4"/>
                <a:stretch>
                  <a:fillRect t="-10830" r="-53527" b="-404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0B419383-9F02-2E53-B9DE-F2DC495E8D2F}"/>
                  </a:ext>
                </a:extLst>
              </p:cNvPr>
              <p:cNvSpPr/>
              <p:nvPr/>
            </p:nvSpPr>
            <p:spPr>
              <a:xfrm>
                <a:off x="7911465" y="3858564"/>
                <a:ext cx="4137176" cy="26617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New centroids - calculation: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10+5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=7.5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1200" dirty="0"/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25+30+35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  <a:p>
                <a:endParaRPr lang="en-US" sz="1200" b="0" dirty="0">
                  <a:solidFill>
                    <a:schemeClr val="tx1"/>
                  </a:solidFill>
                </a:endParaRPr>
              </a:p>
              <a:p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1200" dirty="0"/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0B419383-9F02-2E53-B9DE-F2DC495E8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3858564"/>
                <a:ext cx="4137176" cy="2661770"/>
              </a:xfrm>
              <a:prstGeom prst="rect">
                <a:avLst/>
              </a:prstGeom>
              <a:blipFill>
                <a:blip r:embed="rId5"/>
                <a:stretch>
                  <a:fillRect t="-6150" b="-1047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1" name="Oval 1030">
            <a:extLst>
              <a:ext uri="{FF2B5EF4-FFF2-40B4-BE49-F238E27FC236}">
                <a16:creationId xmlns:a16="http://schemas.microsoft.com/office/drawing/2014/main" id="{09A1D906-C1C1-7485-9512-44924007E82A}"/>
              </a:ext>
            </a:extLst>
          </p:cNvPr>
          <p:cNvSpPr/>
          <p:nvPr/>
        </p:nvSpPr>
        <p:spPr>
          <a:xfrm>
            <a:off x="1636818" y="3088507"/>
            <a:ext cx="182874" cy="182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41C9973-BF01-4BFE-59FE-77341449A217}"/>
              </a:ext>
            </a:extLst>
          </p:cNvPr>
          <p:cNvSpPr txBox="1"/>
          <p:nvPr/>
        </p:nvSpPr>
        <p:spPr>
          <a:xfrm>
            <a:off x="1318455" y="2693352"/>
            <a:ext cx="1051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1(new)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/>
              <a:t>7.5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B6F608E-005F-6AC3-4BA7-F124CE4FD492}"/>
              </a:ext>
            </a:extLst>
          </p:cNvPr>
          <p:cNvSpPr txBox="1"/>
          <p:nvPr/>
        </p:nvSpPr>
        <p:spPr>
          <a:xfrm>
            <a:off x="4419093" y="2673444"/>
            <a:ext cx="1051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cs-CZ" sz="1200" baseline="-25000" dirty="0"/>
              <a:t>2</a:t>
            </a:r>
            <a:r>
              <a:rPr lang="en-US" sz="1200" baseline="-25000" dirty="0">
                <a:solidFill>
                  <a:schemeClr val="tx1"/>
                </a:solidFill>
              </a:rPr>
              <a:t>(new)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6" name="Connector: Curved 1035">
            <a:extLst>
              <a:ext uri="{FF2B5EF4-FFF2-40B4-BE49-F238E27FC236}">
                <a16:creationId xmlns:a16="http://schemas.microsoft.com/office/drawing/2014/main" id="{426EDBDD-872D-B2EE-C909-416F23B79FAB}"/>
              </a:ext>
            </a:extLst>
          </p:cNvPr>
          <p:cNvCxnSpPr>
            <a:cxnSpLocks/>
            <a:stCxn id="59" idx="2"/>
            <a:endCxn id="1031" idx="4"/>
          </p:cNvCxnSpPr>
          <p:nvPr/>
        </p:nvCxnSpPr>
        <p:spPr>
          <a:xfrm rot="5400000" flipH="1">
            <a:off x="2175631" y="2824005"/>
            <a:ext cx="295170" cy="1189922"/>
          </a:xfrm>
          <a:prstGeom prst="curvedConnector3">
            <a:avLst>
              <a:gd name="adj1" fmla="val -77447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Curved 1038">
            <a:extLst>
              <a:ext uri="{FF2B5EF4-FFF2-40B4-BE49-F238E27FC236}">
                <a16:creationId xmlns:a16="http://schemas.microsoft.com/office/drawing/2014/main" id="{1D830EC5-5810-234D-283F-0FA87B328640}"/>
              </a:ext>
            </a:extLst>
          </p:cNvPr>
          <p:cNvCxnSpPr>
            <a:cxnSpLocks/>
            <a:stCxn id="61" idx="0"/>
            <a:endCxn id="1034" idx="1"/>
          </p:cNvCxnSpPr>
          <p:nvPr/>
        </p:nvCxnSpPr>
        <p:spPr>
          <a:xfrm rot="5400000" flipH="1" flipV="1">
            <a:off x="4123821" y="2394264"/>
            <a:ext cx="24456" cy="1377334"/>
          </a:xfrm>
          <a:prstGeom prst="curvedConnector3">
            <a:avLst>
              <a:gd name="adj1" fmla="val 1214639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CF9D3B2-4600-97DE-1869-AE0F4B306A5F}"/>
              </a:ext>
            </a:extLst>
          </p:cNvPr>
          <p:cNvSpPr txBox="1"/>
          <p:nvPr/>
        </p:nvSpPr>
        <p:spPr>
          <a:xfrm>
            <a:off x="534772" y="2148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b="1" dirty="0">
                <a:solidFill>
                  <a:schemeClr val="tx1"/>
                </a:solidFill>
              </a:rPr>
              <a:t>K-</a:t>
            </a:r>
            <a:r>
              <a:rPr lang="cs-CZ" sz="3600" b="1" dirty="0" err="1">
                <a:solidFill>
                  <a:schemeClr val="tx1"/>
                </a:solidFill>
              </a:rPr>
              <a:t>means</a:t>
            </a:r>
            <a:r>
              <a:rPr lang="cs-CZ" sz="3600" b="1" dirty="0">
                <a:solidFill>
                  <a:schemeClr val="tx1"/>
                </a:solidFill>
              </a:rPr>
              <a:t> case study</a:t>
            </a:r>
            <a:r>
              <a:rPr lang="en-US" sz="3600" b="1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255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197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Ceska posta s.p.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Bílek Martin Ing.</dc:creator>
  <cp:lastModifiedBy>Bílek Martin Ing.</cp:lastModifiedBy>
  <cp:revision>2</cp:revision>
  <cp:lastPrinted>2023-11-23T10:39:28Z</cp:lastPrinted>
  <dcterms:created xsi:type="dcterms:W3CDTF">2023-11-23T09:45:51Z</dcterms:created>
  <dcterms:modified xsi:type="dcterms:W3CDTF">2024-05-28T08:32:52Z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85286-8155-42cb-8f3c-2e99713295e1_Enabled">
    <vt:lpwstr>true</vt:lpwstr>
  </property>
  <property fmtid="{D5CDD505-2E9C-101B-9397-08002B2CF9AE}" pid="3" name="MSIP_Label_06385286-8155-42cb-8f3c-2e99713295e1_SetDate">
    <vt:lpwstr>2023-11-23T10:06:34Z</vt:lpwstr>
  </property>
  <property fmtid="{D5CDD505-2E9C-101B-9397-08002B2CF9AE}" pid="4" name="MSIP_Label_06385286-8155-42cb-8f3c-2e99713295e1_Method">
    <vt:lpwstr>Standard</vt:lpwstr>
  </property>
  <property fmtid="{D5CDD505-2E9C-101B-9397-08002B2CF9AE}" pid="5" name="MSIP_Label_06385286-8155-42cb-8f3c-2e99713295e1_Name">
    <vt:lpwstr>Nešifrováno</vt:lpwstr>
  </property>
  <property fmtid="{D5CDD505-2E9C-101B-9397-08002B2CF9AE}" pid="6" name="MSIP_Label_06385286-8155-42cb-8f3c-2e99713295e1_SiteId">
    <vt:lpwstr>63bc9307-946b-4c36-9003-abc36ab892f7</vt:lpwstr>
  </property>
  <property fmtid="{D5CDD505-2E9C-101B-9397-08002B2CF9AE}" pid="7" name="MSIP_Label_06385286-8155-42cb-8f3c-2e99713295e1_ActionId">
    <vt:lpwstr>33d68e1c-8a57-463c-9d04-6b0bcb5e5dc1</vt:lpwstr>
  </property>
  <property fmtid="{D5CDD505-2E9C-101B-9397-08002B2CF9AE}" pid="8" name="MSIP_Label_06385286-8155-42cb-8f3c-2e99713295e1_ContentBits">
    <vt:lpwstr>0</vt:lpwstr>
  </property>
</Properties>
</file>