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83" r:id="rId5"/>
    <p:sldId id="384" r:id="rId6"/>
    <p:sldId id="284" r:id="rId7"/>
    <p:sldId id="309" r:id="rId8"/>
    <p:sldId id="310" r:id="rId9"/>
    <p:sldId id="311" r:id="rId10"/>
    <p:sldId id="312" r:id="rId11"/>
    <p:sldId id="313" r:id="rId12"/>
    <p:sldId id="314" r:id="rId13"/>
    <p:sldId id="315" r:id="rId14"/>
    <p:sldId id="316"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67026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The Pipeline : Getting Connected</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Cmdlets that kill</a:t>
            </a:r>
            <a:br>
              <a:rPr lang="en-GB" dirty="0"/>
            </a:br>
            <a:endParaRPr lang="en-US" dirty="0"/>
          </a:p>
        </p:txBody>
      </p:sp>
      <p:sp>
        <p:nvSpPr>
          <p:cNvPr id="3" name="Content Placeholder 2"/>
          <p:cNvSpPr>
            <a:spLocks noGrp="1"/>
          </p:cNvSpPr>
          <p:nvPr>
            <p:ph sz="quarter" idx="10"/>
          </p:nvPr>
        </p:nvSpPr>
        <p:spPr>
          <a:xfrm>
            <a:off x="1623161" y="1064098"/>
            <a:ext cx="5459655" cy="2746265"/>
          </a:xfrm>
        </p:spPr>
        <p:txBody>
          <a:bodyPr/>
          <a:lstStyle/>
          <a:p>
            <a:r>
              <a:rPr lang="en-US" dirty="0"/>
              <a:t>Stop-Process / kill</a:t>
            </a:r>
          </a:p>
          <a:p>
            <a:r>
              <a:rPr lang="en-US" dirty="0"/>
              <a:t>Stop-service</a:t>
            </a:r>
          </a:p>
          <a:p>
            <a:r>
              <a:rPr lang="en-US" dirty="0"/>
              <a:t>$</a:t>
            </a:r>
            <a:r>
              <a:rPr lang="en-US" dirty="0" err="1"/>
              <a:t>ConfirmPreference</a:t>
            </a:r>
            <a:endParaRPr lang="en-US" dirty="0"/>
          </a:p>
          <a:p>
            <a:endParaRPr lang="en-US" dirty="0"/>
          </a:p>
        </p:txBody>
      </p:sp>
      <p:sp>
        <p:nvSpPr>
          <p:cNvPr id="5" name="Content Placeholder 2"/>
          <p:cNvSpPr txBox="1">
            <a:spLocks/>
          </p:cNvSpPr>
          <p:nvPr/>
        </p:nvSpPr>
        <p:spPr>
          <a:xfrm>
            <a:off x="7098922" y="1059370"/>
            <a:ext cx="4278095" cy="274626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t>
            </a:r>
            <a:r>
              <a:rPr lang="en-US" dirty="0" err="1" smtClean="0"/>
              <a:t>WhatIfPreference</a:t>
            </a:r>
            <a:endParaRPr lang="en-US" dirty="0" smtClean="0"/>
          </a:p>
          <a:p>
            <a:r>
              <a:rPr lang="en-US" dirty="0" smtClean="0"/>
              <a:t>-</a:t>
            </a:r>
            <a:r>
              <a:rPr lang="en-US" dirty="0"/>
              <a:t>Confirm</a:t>
            </a:r>
          </a:p>
          <a:p>
            <a:r>
              <a:rPr lang="en-US" dirty="0"/>
              <a:t>-</a:t>
            </a:r>
            <a:r>
              <a:rPr lang="en-US" dirty="0" err="1"/>
              <a:t>Whatif</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37" y="3375397"/>
            <a:ext cx="10832577" cy="58449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37" y="4658097"/>
            <a:ext cx="10887130" cy="194830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1795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2855626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56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379514" y="3691466"/>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3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What’s the pipeline and what does it do?</a:t>
            </a:r>
          </a:p>
          <a:p>
            <a:r>
              <a:rPr lang="en-GB" dirty="0" smtClean="0"/>
              <a:t>Exporting/Importing CSV</a:t>
            </a:r>
          </a:p>
          <a:p>
            <a:r>
              <a:rPr lang="en-GB" dirty="0" smtClean="0"/>
              <a:t>Exporting/Importing XML</a:t>
            </a:r>
          </a:p>
          <a:p>
            <a:r>
              <a:rPr lang="en-GB" dirty="0" smtClean="0"/>
              <a:t>Other files and printers</a:t>
            </a:r>
          </a:p>
          <a:p>
            <a:r>
              <a:rPr lang="en-GB" dirty="0" smtClean="0"/>
              <a:t>Displaying information in a GUI</a:t>
            </a:r>
          </a:p>
          <a:p>
            <a:r>
              <a:rPr lang="en-GB" dirty="0" smtClean="0"/>
              <a:t>Making a webpage of information</a:t>
            </a:r>
          </a:p>
          <a:p>
            <a:r>
              <a:rPr lang="en-GB" dirty="0" smtClean="0"/>
              <a:t>Cmdlets that kill</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What’s the pipeline and what does it do?</a:t>
            </a:r>
            <a:br>
              <a:rPr lang="en-GB" dirty="0"/>
            </a:b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967" y="1124002"/>
            <a:ext cx="654486" cy="100683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02" y="3522963"/>
            <a:ext cx="11335253" cy="39215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396" y="5170717"/>
            <a:ext cx="6473265" cy="106147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8" name="Rectangle 7"/>
          <p:cNvSpPr>
            <a:spLocks/>
          </p:cNvSpPr>
          <p:nvPr/>
        </p:nvSpPr>
        <p:spPr bwMode="auto">
          <a:xfrm>
            <a:off x="597560" y="1354020"/>
            <a:ext cx="9983788" cy="66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pPr algn="ctr" eaLnBrk="1" hangingPunct="1"/>
            <a:r>
              <a:rPr lang="en-US" sz="3800" dirty="0">
                <a:solidFill>
                  <a:schemeClr val="tx1"/>
                </a:solidFill>
                <a:latin typeface="Arial Bold" charset="0"/>
                <a:ea typeface="MS PGothic" charset="0"/>
                <a:cs typeface="ヒラギノ角ゴ ProN W3" charset="0"/>
                <a:sym typeface="Arial Bold" charset="0"/>
              </a:rPr>
              <a:t>Pipe character located above the Enter key</a:t>
            </a:r>
          </a:p>
        </p:txBody>
      </p:sp>
      <p:sp>
        <p:nvSpPr>
          <p:cNvPr id="11" name="Rectangle 6"/>
          <p:cNvSpPr>
            <a:spLocks/>
          </p:cNvSpPr>
          <p:nvPr/>
        </p:nvSpPr>
        <p:spPr bwMode="auto">
          <a:xfrm>
            <a:off x="1144530" y="4169934"/>
            <a:ext cx="8350502" cy="258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endParaRPr lang="en-US" sz="3800" dirty="0">
              <a:solidFill>
                <a:schemeClr val="tx1"/>
              </a:solidFill>
              <a:latin typeface="Arial Bold" charset="0"/>
              <a:ea typeface="MS PGothic" charset="0"/>
              <a:cs typeface="ヒラギノ角ゴ ProN W3" charset="0"/>
              <a:sym typeface="Arial Bold" charset="0"/>
            </a:endParaRPr>
          </a:p>
        </p:txBody>
      </p:sp>
      <p:sp>
        <p:nvSpPr>
          <p:cNvPr id="12" name="AutoShape 3"/>
          <p:cNvSpPr>
            <a:spLocks/>
          </p:cNvSpPr>
          <p:nvPr/>
        </p:nvSpPr>
        <p:spPr bwMode="auto">
          <a:xfrm>
            <a:off x="1168400" y="9499600"/>
            <a:ext cx="6172200" cy="1714500"/>
          </a:xfrm>
          <a:custGeom>
            <a:avLst/>
            <a:gdLst>
              <a:gd name="T0" fmla="*/ 2147483646 w 18768"/>
              <a:gd name="T1" fmla="*/ 0 h 21600"/>
              <a:gd name="T2" fmla="*/ 0 w 18768"/>
              <a:gd name="T3" fmla="*/ 2147483646 h 21600"/>
              <a:gd name="T4" fmla="*/ 0 w 18768"/>
              <a:gd name="T5" fmla="*/ 2147483646 h 21600"/>
              <a:gd name="T6" fmla="*/ 2147483646 w 18768"/>
              <a:gd name="T7" fmla="*/ 2147483646 h 21600"/>
              <a:gd name="T8" fmla="*/ 2147483646 w 18768"/>
              <a:gd name="T9" fmla="*/ 2147483646 h 21600"/>
              <a:gd name="T10" fmla="*/ 2147483646 w 18768"/>
              <a:gd name="T11" fmla="*/ 2147483646 h 21600"/>
              <a:gd name="T12" fmla="*/ 2147483646 w 18768"/>
              <a:gd name="T13" fmla="*/ 2147483646 h 21600"/>
              <a:gd name="T14" fmla="*/ 2147483646 w 18768"/>
              <a:gd name="T15" fmla="*/ 2147483646 h 21600"/>
              <a:gd name="T16" fmla="*/ 2147483646 w 18768"/>
              <a:gd name="T17" fmla="*/ 2147483646 h 21600"/>
              <a:gd name="T18" fmla="*/ 2147483646 w 18768"/>
              <a:gd name="T19" fmla="*/ 2147483646 h 21600"/>
              <a:gd name="T20" fmla="*/ 2147483646 w 18768"/>
              <a:gd name="T21" fmla="*/ 0 h 21600"/>
              <a:gd name="T22" fmla="*/ 2147483646 w 18768"/>
              <a:gd name="T23" fmla="*/ 0 h 21600"/>
              <a:gd name="T24" fmla="*/ 2147483646 w 18768"/>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768"/>
              <a:gd name="T40" fmla="*/ 0 h 21600"/>
              <a:gd name="T41" fmla="*/ 18768 w 18768"/>
              <a:gd name="T42" fmla="*/ 21600 h 21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768" h="21600">
                <a:moveTo>
                  <a:pt x="772" y="0"/>
                </a:moveTo>
                <a:cubicBezTo>
                  <a:pt x="346" y="0"/>
                  <a:pt x="0" y="1433"/>
                  <a:pt x="0" y="3200"/>
                </a:cubicBezTo>
                <a:lnTo>
                  <a:pt x="0" y="18400"/>
                </a:lnTo>
                <a:cubicBezTo>
                  <a:pt x="0" y="20167"/>
                  <a:pt x="346" y="21600"/>
                  <a:pt x="772" y="21600"/>
                </a:cubicBezTo>
                <a:lnTo>
                  <a:pt x="17995" y="21600"/>
                </a:lnTo>
                <a:cubicBezTo>
                  <a:pt x="18422" y="21600"/>
                  <a:pt x="18768" y="20167"/>
                  <a:pt x="18768" y="18400"/>
                </a:cubicBezTo>
                <a:lnTo>
                  <a:pt x="18768" y="14515"/>
                </a:lnTo>
                <a:lnTo>
                  <a:pt x="21600" y="12910"/>
                </a:lnTo>
                <a:lnTo>
                  <a:pt x="18768" y="11310"/>
                </a:lnTo>
                <a:lnTo>
                  <a:pt x="18768" y="3200"/>
                </a:lnTo>
                <a:cubicBezTo>
                  <a:pt x="18768" y="1433"/>
                  <a:pt x="18422" y="0"/>
                  <a:pt x="17995" y="0"/>
                </a:cubicBezTo>
                <a:lnTo>
                  <a:pt x="772" y="0"/>
                </a:lnTo>
                <a:close/>
                <a:moveTo>
                  <a:pt x="772"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13" name="AutoShape 3"/>
          <p:cNvSpPr>
            <a:spLocks/>
          </p:cNvSpPr>
          <p:nvPr/>
        </p:nvSpPr>
        <p:spPr bwMode="auto">
          <a:xfrm>
            <a:off x="1320800" y="9652000"/>
            <a:ext cx="6172200" cy="1714500"/>
          </a:xfrm>
          <a:custGeom>
            <a:avLst/>
            <a:gdLst>
              <a:gd name="T0" fmla="*/ 2147483646 w 18768"/>
              <a:gd name="T1" fmla="*/ 0 h 21600"/>
              <a:gd name="T2" fmla="*/ 0 w 18768"/>
              <a:gd name="T3" fmla="*/ 2147483646 h 21600"/>
              <a:gd name="T4" fmla="*/ 0 w 18768"/>
              <a:gd name="T5" fmla="*/ 2147483646 h 21600"/>
              <a:gd name="T6" fmla="*/ 2147483646 w 18768"/>
              <a:gd name="T7" fmla="*/ 2147483646 h 21600"/>
              <a:gd name="T8" fmla="*/ 2147483646 w 18768"/>
              <a:gd name="T9" fmla="*/ 2147483646 h 21600"/>
              <a:gd name="T10" fmla="*/ 2147483646 w 18768"/>
              <a:gd name="T11" fmla="*/ 2147483646 h 21600"/>
              <a:gd name="T12" fmla="*/ 2147483646 w 18768"/>
              <a:gd name="T13" fmla="*/ 2147483646 h 21600"/>
              <a:gd name="T14" fmla="*/ 2147483646 w 18768"/>
              <a:gd name="T15" fmla="*/ 2147483646 h 21600"/>
              <a:gd name="T16" fmla="*/ 2147483646 w 18768"/>
              <a:gd name="T17" fmla="*/ 2147483646 h 21600"/>
              <a:gd name="T18" fmla="*/ 2147483646 w 18768"/>
              <a:gd name="T19" fmla="*/ 2147483646 h 21600"/>
              <a:gd name="T20" fmla="*/ 2147483646 w 18768"/>
              <a:gd name="T21" fmla="*/ 0 h 21600"/>
              <a:gd name="T22" fmla="*/ 2147483646 w 18768"/>
              <a:gd name="T23" fmla="*/ 0 h 21600"/>
              <a:gd name="T24" fmla="*/ 2147483646 w 18768"/>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768"/>
              <a:gd name="T40" fmla="*/ 0 h 21600"/>
              <a:gd name="T41" fmla="*/ 18768 w 18768"/>
              <a:gd name="T42" fmla="*/ 21600 h 21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768" h="21600">
                <a:moveTo>
                  <a:pt x="772" y="0"/>
                </a:moveTo>
                <a:cubicBezTo>
                  <a:pt x="346" y="0"/>
                  <a:pt x="0" y="1433"/>
                  <a:pt x="0" y="3200"/>
                </a:cubicBezTo>
                <a:lnTo>
                  <a:pt x="0" y="18400"/>
                </a:lnTo>
                <a:cubicBezTo>
                  <a:pt x="0" y="20167"/>
                  <a:pt x="346" y="21600"/>
                  <a:pt x="772" y="21600"/>
                </a:cubicBezTo>
                <a:lnTo>
                  <a:pt x="17995" y="21600"/>
                </a:lnTo>
                <a:cubicBezTo>
                  <a:pt x="18422" y="21600"/>
                  <a:pt x="18768" y="20167"/>
                  <a:pt x="18768" y="18400"/>
                </a:cubicBezTo>
                <a:lnTo>
                  <a:pt x="18768" y="14515"/>
                </a:lnTo>
                <a:lnTo>
                  <a:pt x="21600" y="12910"/>
                </a:lnTo>
                <a:lnTo>
                  <a:pt x="18768" y="11310"/>
                </a:lnTo>
                <a:lnTo>
                  <a:pt x="18768" y="3200"/>
                </a:lnTo>
                <a:cubicBezTo>
                  <a:pt x="18768" y="1433"/>
                  <a:pt x="18422" y="0"/>
                  <a:pt x="17995" y="0"/>
                </a:cubicBezTo>
                <a:lnTo>
                  <a:pt x="772" y="0"/>
                </a:lnTo>
                <a:close/>
                <a:moveTo>
                  <a:pt x="772"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15" name="Down Arrow 14"/>
          <p:cNvSpPr/>
          <p:nvPr/>
        </p:nvSpPr>
        <p:spPr>
          <a:xfrm>
            <a:off x="3665783" y="2867593"/>
            <a:ext cx="392762" cy="5368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231558" y="2199798"/>
            <a:ext cx="6035276" cy="738664"/>
          </a:xfrm>
          <a:prstGeom prst="rect">
            <a:avLst/>
          </a:prstGeom>
          <a:noFill/>
        </p:spPr>
        <p:txBody>
          <a:bodyPr wrap="none" rtlCol="0">
            <a:spAutoFit/>
          </a:bodyPr>
          <a:lstStyle/>
          <a:p>
            <a:r>
              <a:rPr lang="en-US" sz="2400" dirty="0" smtClean="0">
                <a:latin typeface="Arial Bold" charset="0"/>
                <a:ea typeface="MS PGothic" charset="0"/>
                <a:cs typeface="ヒラギノ角ゴ ProN W3" charset="0"/>
                <a:sym typeface="Arial Bold" charset="0"/>
              </a:rPr>
              <a:t>Connects cmdlets to produce better results</a:t>
            </a:r>
            <a:endParaRPr lang="en-US" sz="2400" dirty="0">
              <a:latin typeface="Arial Bold" charset="0"/>
              <a:ea typeface="MS PGothic" charset="0"/>
              <a:cs typeface="ヒラギノ角ゴ ProN W3" charset="0"/>
              <a:sym typeface="Arial Bold" charset="0"/>
            </a:endParaRPr>
          </a:p>
          <a:p>
            <a:endParaRPr lang="en-US" dirty="0"/>
          </a:p>
        </p:txBody>
      </p:sp>
      <p:sp>
        <p:nvSpPr>
          <p:cNvPr id="17" name="Down Arrow 16"/>
          <p:cNvSpPr/>
          <p:nvPr/>
        </p:nvSpPr>
        <p:spPr>
          <a:xfrm>
            <a:off x="8557517" y="2875959"/>
            <a:ext cx="392762" cy="5368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278021" y="4229373"/>
            <a:ext cx="7661022" cy="738664"/>
          </a:xfrm>
          <a:prstGeom prst="rect">
            <a:avLst/>
          </a:prstGeom>
          <a:noFill/>
        </p:spPr>
        <p:txBody>
          <a:bodyPr wrap="none" rtlCol="0">
            <a:spAutoFit/>
          </a:bodyPr>
          <a:lstStyle/>
          <a:p>
            <a:r>
              <a:rPr lang="en-US" sz="2400" dirty="0">
                <a:latin typeface="Arial Bold" charset="0"/>
                <a:ea typeface="MS PGothic" charset="0"/>
                <a:cs typeface="ヒラギノ角ゴ ProN W3" charset="0"/>
                <a:sym typeface="Arial Bold" charset="0"/>
              </a:rPr>
              <a:t>Can be broken into several lines </a:t>
            </a:r>
            <a:r>
              <a:rPr lang="en-US" sz="2400" dirty="0" smtClean="0">
                <a:latin typeface="Arial Bold" charset="0"/>
                <a:ea typeface="MS PGothic" charset="0"/>
                <a:cs typeface="ヒラギノ角ゴ ProN W3" charset="0"/>
                <a:sym typeface="Arial Bold" charset="0"/>
              </a:rPr>
              <a:t>to increase readability</a:t>
            </a:r>
            <a:endParaRPr lang="en-US" sz="2400" dirty="0">
              <a:latin typeface="Arial Bold" charset="0"/>
              <a:ea typeface="MS PGothic" charset="0"/>
              <a:cs typeface="ヒラギノ角ゴ ProN W3" charset="0"/>
              <a:sym typeface="Arial Bold" charset="0"/>
            </a:endParaRPr>
          </a:p>
          <a:p>
            <a:endParaRPr lang="en-US" dirty="0"/>
          </a:p>
        </p:txBody>
      </p:sp>
    </p:spTree>
    <p:extLst>
      <p:ext uri="{BB962C8B-B14F-4D97-AF65-F5344CB8AC3E}">
        <p14:creationId xmlns:p14="http://schemas.microsoft.com/office/powerpoint/2010/main" val="1974615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Exporting/Importing CSV</a:t>
            </a:r>
            <a:br>
              <a:rPr lang="en-GB" dirty="0"/>
            </a:b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5304"/>
            <a:ext cx="10107086" cy="25754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719" y="1975927"/>
            <a:ext cx="9546037" cy="285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083" y="3765323"/>
            <a:ext cx="10404540" cy="293923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0950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Exporting/Importing XML</a:t>
            </a:r>
            <a:br>
              <a:rPr lang="en-GB" dirty="0"/>
            </a:b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95" y="3655463"/>
            <a:ext cx="11183734" cy="269442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86" y="1656259"/>
            <a:ext cx="11138617" cy="129265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7839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Other files and printers</a:t>
            </a:r>
            <a:br>
              <a:rPr lang="en-GB" dirty="0"/>
            </a:b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41" y="1164020"/>
            <a:ext cx="9860203" cy="247062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09" y="3380185"/>
            <a:ext cx="9190726" cy="229768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501" y="4429647"/>
            <a:ext cx="9129936" cy="228248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3730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Displaying information in a GUI</a:t>
            </a:r>
            <a:br>
              <a:rPr lang="en-GB" dirty="0"/>
            </a:b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64" y="916583"/>
            <a:ext cx="11083255" cy="277593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72" y="2344680"/>
            <a:ext cx="6686140" cy="4318133"/>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3953" y="3206099"/>
            <a:ext cx="5256751" cy="318379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33716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Making a webpage of information</a:t>
            </a:r>
            <a:br>
              <a:rPr lang="en-GB" dirty="0"/>
            </a:b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15" y="1223868"/>
            <a:ext cx="11583993" cy="2549139"/>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390" y="3800573"/>
            <a:ext cx="8782458" cy="292748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1657402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3603</TotalTime>
  <Words>195</Words>
  <Application>Microsoft Office PowerPoint</Application>
  <PresentationFormat>Widescreen</PresentationFormat>
  <Paragraphs>43</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MS PGothic</vt:lpstr>
      <vt:lpstr>Arial</vt:lpstr>
      <vt:lpstr>Arial Bold</vt:lpstr>
      <vt:lpstr>Calibri</vt:lpstr>
      <vt:lpstr>Segoe</vt:lpstr>
      <vt:lpstr>Segoe UI</vt:lpstr>
      <vt:lpstr>Segoe UI Light</vt:lpstr>
      <vt:lpstr>ヒラギノ角ゴ ProN W3</vt:lpstr>
      <vt:lpstr>1_Office Theme</vt:lpstr>
      <vt:lpstr>PowerPoint Presentation</vt:lpstr>
      <vt:lpstr>Course Topics</vt:lpstr>
      <vt:lpstr>Module Overview</vt:lpstr>
      <vt:lpstr>What’s the pipeline and what does it do? </vt:lpstr>
      <vt:lpstr>Exporting/Importing CSV </vt:lpstr>
      <vt:lpstr>Exporting/Importing XML </vt:lpstr>
      <vt:lpstr>Other files and printers </vt:lpstr>
      <vt:lpstr>Displaying information in a GUI </vt:lpstr>
      <vt:lpstr>Making a webpage of information </vt:lpstr>
      <vt:lpstr>Cmdlets that kill </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120</cp:revision>
  <dcterms:created xsi:type="dcterms:W3CDTF">2013-02-15T23:12:42Z</dcterms:created>
  <dcterms:modified xsi:type="dcterms:W3CDTF">2013-07-18T04:24:14Z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