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85" r:id="rId5"/>
    <p:sldId id="385" r:id="rId6"/>
    <p:sldId id="286" r:id="rId7"/>
    <p:sldId id="331" r:id="rId8"/>
    <p:sldId id="332" r:id="rId9"/>
    <p:sldId id="333" r:id="rId10"/>
    <p:sldId id="334" r:id="rId11"/>
    <p:sldId id="335" r:id="rId12"/>
    <p:sldId id="319" r:id="rId13"/>
    <p:sldId id="3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30889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Extending the Shell</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7121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349044" y="4444999"/>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581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Like the MMC – One Shell does it all</a:t>
            </a:r>
          </a:p>
          <a:p>
            <a:r>
              <a:rPr lang="en-GB" dirty="0" smtClean="0"/>
              <a:t>Finding and adding Snap-ins</a:t>
            </a:r>
          </a:p>
          <a:p>
            <a:r>
              <a:rPr lang="en-GB" dirty="0" smtClean="0"/>
              <a:t>Finding and adding Modules</a:t>
            </a:r>
          </a:p>
          <a:p>
            <a:r>
              <a:rPr lang="en-GB" dirty="0" smtClean="0"/>
              <a:t>Discovering new commands</a:t>
            </a:r>
          </a:p>
          <a:p>
            <a:r>
              <a:rPr lang="en-GB" dirty="0" smtClean="0"/>
              <a:t>The real world of cmdlets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pPr eaLnBrk="1" hangingPunct="1"/>
            <a:r>
              <a:rPr lang="en-US" dirty="0" smtClean="0">
                <a:latin typeface="Arial Bold" charset="0"/>
                <a:ea typeface="ヒラギノ角ゴ ProN W6" charset="0"/>
                <a:cs typeface="ヒラギノ角ゴ ProN W6" charset="0"/>
              </a:rPr>
              <a:t>Like the MMC - One </a:t>
            </a:r>
            <a:r>
              <a:rPr lang="en-US" dirty="0">
                <a:latin typeface="Arial Bold" charset="0"/>
                <a:ea typeface="ヒラギノ角ゴ ProN W6" charset="0"/>
                <a:cs typeface="ヒラギノ角ゴ ProN W6" charset="0"/>
              </a:rPr>
              <a:t>Shell </a:t>
            </a:r>
            <a:r>
              <a:rPr lang="en-US" dirty="0" smtClean="0">
                <a:latin typeface="Arial Bold" charset="0"/>
                <a:ea typeface="ヒラギノ角ゴ ProN W6" charset="0"/>
                <a:cs typeface="ヒラギノ角ゴ ProN W6" charset="0"/>
              </a:rPr>
              <a:t>does it all</a:t>
            </a:r>
            <a:endParaRPr lang="en-US" dirty="0">
              <a:latin typeface="Arial Bold" charset="0"/>
              <a:ea typeface="ヒラギノ角ゴ ProN W6" charset="0"/>
              <a:cs typeface="ヒラギノ角ゴ ProN W6" charset="0"/>
            </a:endParaRP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43" y="1515291"/>
            <a:ext cx="7358743" cy="4474029"/>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389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257" y="3115492"/>
            <a:ext cx="6066971" cy="3252651"/>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500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pPr eaLnBrk="1" hangingPunct="1"/>
            <a:r>
              <a:rPr lang="en-US">
                <a:latin typeface="Arial Bold" charset="0"/>
                <a:ea typeface="ヒラギノ角ゴ ProN W6" charset="0"/>
                <a:cs typeface="ヒラギノ角ゴ ProN W6" charset="0"/>
              </a:rPr>
              <a:t>Finding &amp; Adding Snap-ins</a:t>
            </a:r>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857" y="1463040"/>
            <a:ext cx="9942286" cy="4985113"/>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39940"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014" y="1916158"/>
            <a:ext cx="1560286" cy="54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3994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00" y="3997234"/>
            <a:ext cx="1560286" cy="54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39942"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00" y="4317274"/>
            <a:ext cx="1560286" cy="54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50644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pPr eaLnBrk="1" hangingPunct="1"/>
            <a:r>
              <a:rPr lang="en-US">
                <a:latin typeface="Arial Bold" charset="0"/>
                <a:ea typeface="ヒラギノ角ゴ ProN W6" charset="0"/>
                <a:cs typeface="ヒラギノ角ゴ ProN W6" charset="0"/>
              </a:rPr>
              <a:t>Finding &amp; Adding Modules</a:t>
            </a: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228" y="1547949"/>
            <a:ext cx="9688286" cy="482019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40964"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043" y="1961878"/>
            <a:ext cx="1560286" cy="54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4096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371" y="4852851"/>
            <a:ext cx="1560286" cy="54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4096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371" y="5133703"/>
            <a:ext cx="1560286" cy="54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 name="Oval Callout 1"/>
          <p:cNvSpPr/>
          <p:nvPr/>
        </p:nvSpPr>
        <p:spPr>
          <a:xfrm>
            <a:off x="8483668" y="510668"/>
            <a:ext cx="3299204" cy="1833164"/>
          </a:xfrm>
          <a:prstGeom prst="wedgeEllipseCallout">
            <a:avLst>
              <a:gd name="adj1" fmla="val -36833"/>
              <a:gd name="adj2" fmla="val 711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PowerShell V3 dynamically imports modules when you use the cmdlet</a:t>
            </a:r>
            <a:endParaRPr lang="en-US" dirty="0"/>
          </a:p>
        </p:txBody>
      </p:sp>
    </p:spTree>
    <p:extLst>
      <p:ext uri="{BB962C8B-B14F-4D97-AF65-F5344CB8AC3E}">
        <p14:creationId xmlns:p14="http://schemas.microsoft.com/office/powerpoint/2010/main" val="392070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p:txBody>
          <a:bodyPr/>
          <a:lstStyle/>
          <a:p>
            <a:pPr eaLnBrk="1" hangingPunct="1"/>
            <a:r>
              <a:rPr lang="en-US" dirty="0" smtClean="0">
                <a:latin typeface="Arial Bold" charset="0"/>
                <a:ea typeface="ヒラギノ角ゴ ProN W6" charset="0"/>
                <a:cs typeface="ヒラギノ角ゴ ProN W6" charset="0"/>
              </a:rPr>
              <a:t>Discovering new commands</a:t>
            </a:r>
            <a:endParaRPr lang="en-US" dirty="0">
              <a:latin typeface="Arial Bold" charset="0"/>
              <a:ea typeface="ヒラギノ角ゴ ProN W6" charset="0"/>
              <a:cs typeface="ヒラギノ角ゴ ProN W6" charset="0"/>
            </a:endParaRPr>
          </a:p>
        </p:txBody>
      </p:sp>
      <p:pic>
        <p:nvPicPr>
          <p:cNvPr id="419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114" y="1672046"/>
            <a:ext cx="9412514" cy="482672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26112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p:txBody>
          <a:bodyPr/>
          <a:lstStyle/>
          <a:p>
            <a:r>
              <a:rPr lang="en-GB" dirty="0"/>
              <a:t>The real world of cmdlets</a:t>
            </a:r>
            <a:endParaRPr lang="en-US" dirty="0">
              <a:latin typeface="Arial Bold" charset="0"/>
              <a:ea typeface="ヒラギノ角ゴ ProN W6" charset="0"/>
              <a:cs typeface="ヒラギノ角ゴ ProN W6" charset="0"/>
            </a:endParaRPr>
          </a:p>
        </p:txBody>
      </p:sp>
      <p:pic>
        <p:nvPicPr>
          <p:cNvPr id="430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72" y="1508760"/>
            <a:ext cx="9303657" cy="26517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057" y="3148148"/>
            <a:ext cx="8164286" cy="2462349"/>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430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257" y="4624251"/>
            <a:ext cx="7474857" cy="20247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178673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3554A0-5F39-46E3-9ADB-EC59899E312A}">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B52285-649E-43B8-A7FE-2BBFCBD79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3604</TotalTime>
  <Words>159</Words>
  <Application>Microsoft Office PowerPoint</Application>
  <PresentationFormat>Widescreen</PresentationFormat>
  <Paragraphs>31</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Bold</vt:lpstr>
      <vt:lpstr>Calibri</vt:lpstr>
      <vt:lpstr>Segoe</vt:lpstr>
      <vt:lpstr>Segoe UI</vt:lpstr>
      <vt:lpstr>Segoe UI Light</vt:lpstr>
      <vt:lpstr>ヒラギノ角ゴ ProN W6</vt:lpstr>
      <vt:lpstr>1_Office Theme</vt:lpstr>
      <vt:lpstr>PowerPoint Presentation</vt:lpstr>
      <vt:lpstr>Course Topics</vt:lpstr>
      <vt:lpstr>Module Overview</vt:lpstr>
      <vt:lpstr>Like the MMC - One Shell does it all</vt:lpstr>
      <vt:lpstr>Finding &amp; Adding Snap-ins</vt:lpstr>
      <vt:lpstr>Finding &amp; Adding Modules</vt:lpstr>
      <vt:lpstr>Discovering new commands</vt:lpstr>
      <vt:lpstr>The real world of cmdlets</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120</cp:revision>
  <dcterms:created xsi:type="dcterms:W3CDTF">2013-02-15T23:12:42Z</dcterms:created>
  <dcterms:modified xsi:type="dcterms:W3CDTF">2013-07-18T04:25:25Z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