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297" r:id="rId3"/>
    <p:sldId id="298" r:id="rId4"/>
    <p:sldId id="299" r:id="rId5"/>
    <p:sldId id="30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70854" autoAdjust="0"/>
  </p:normalViewPr>
  <p:slideViewPr>
    <p:cSldViewPr snapToGrid="0">
      <p:cViewPr>
        <p:scale>
          <a:sx n="100" d="100"/>
          <a:sy n="100" d="100"/>
        </p:scale>
        <p:origin x="85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11CD1-A5E1-41BC-AE69-335F79C02E3A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084B-42D9-4D26-88DE-F7DF67A049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9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19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861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57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A7FB84-A63B-0EEC-6D81-2D0F0733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55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63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2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291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513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4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343-8CBA-4C3F-A305-62C84A2CB588}" type="datetimeFigureOut">
              <a:rPr lang="de-CH" smtClean="0"/>
              <a:t>21.05.2023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2406-6762-4656-9D04-5C70A3E16D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91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7343-8CBA-4C3F-A305-62C84A2CB588}" type="datetimeFigureOut">
              <a:rPr lang="de-CH" smtClean="0"/>
              <a:t>21.05.2023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2406-6762-4656-9D04-5C70A3E16DE4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4667" y="0"/>
            <a:ext cx="1947333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9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drivers/raster/gtiff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42EE53E-9830-0D3E-DA4F-628B79CA34FF}"/>
              </a:ext>
            </a:extLst>
          </p:cNvPr>
          <p:cNvCxnSpPr/>
          <p:nvPr/>
        </p:nvCxnSpPr>
        <p:spPr>
          <a:xfrm>
            <a:off x="1192545" y="238368"/>
            <a:ext cx="105790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2D51BF6-2671-C31C-B7DC-4F0C4630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7" y="273984"/>
            <a:ext cx="11725835" cy="6481482"/>
          </a:xfrm>
          <a:prstGeom prst="rect">
            <a:avLst/>
          </a:prstGeom>
          <a:ln w="28575"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655DC89-C190-3E59-EFA6-8FE41B7E880F}"/>
              </a:ext>
            </a:extLst>
          </p:cNvPr>
          <p:cNvSpPr txBox="1"/>
          <p:nvPr/>
        </p:nvSpPr>
        <p:spPr>
          <a:xfrm>
            <a:off x="1171575" y="99788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(-180, 90)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29B51B-598E-6012-CC53-8C03C7009CE6}"/>
              </a:ext>
            </a:extLst>
          </p:cNvPr>
          <p:cNvSpPr txBox="1"/>
          <p:nvPr/>
        </p:nvSpPr>
        <p:spPr>
          <a:xfrm>
            <a:off x="2790825" y="318864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(-90, 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4889D3C-9DF6-E88E-9D9C-BD8C6BF0C5CE}"/>
              </a:ext>
            </a:extLst>
          </p:cNvPr>
          <p:cNvSpPr txBox="1"/>
          <p:nvPr/>
        </p:nvSpPr>
        <p:spPr>
          <a:xfrm>
            <a:off x="3803533" y="1007408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(-90, 90)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3979F2-9478-6B81-73FF-278FA2A17750}"/>
              </a:ext>
            </a:extLst>
          </p:cNvPr>
          <p:cNvSpPr txBox="1"/>
          <p:nvPr/>
        </p:nvSpPr>
        <p:spPr>
          <a:xfrm>
            <a:off x="5644757" y="3188640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45860B-5B05-3987-EA1E-E1D3B34780F4}"/>
              </a:ext>
            </a:extLst>
          </p:cNvPr>
          <p:cNvSpPr txBox="1"/>
          <p:nvPr/>
        </p:nvSpPr>
        <p:spPr>
          <a:xfrm>
            <a:off x="6512773" y="1007408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(0, 90)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1F33E9-BAB8-2CC8-6F2C-5730AACA4224}"/>
              </a:ext>
            </a:extLst>
          </p:cNvPr>
          <p:cNvSpPr txBox="1"/>
          <p:nvPr/>
        </p:nvSpPr>
        <p:spPr>
          <a:xfrm>
            <a:off x="9166108" y="1007407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(90, 90)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DDEE8E-B9C4-0839-33AE-EAABDD9045CE}"/>
              </a:ext>
            </a:extLst>
          </p:cNvPr>
          <p:cNvSpPr txBox="1"/>
          <p:nvPr/>
        </p:nvSpPr>
        <p:spPr>
          <a:xfrm>
            <a:off x="8173529" y="31981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(90, 0)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2C60371-DCBB-EFBA-5615-41409257D1ED}"/>
              </a:ext>
            </a:extLst>
          </p:cNvPr>
          <p:cNvSpPr txBox="1"/>
          <p:nvPr/>
        </p:nvSpPr>
        <p:spPr>
          <a:xfrm>
            <a:off x="10682301" y="3188641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(180, 0)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8AC791-6BED-B215-216C-3AAA412EDEED}"/>
              </a:ext>
            </a:extLst>
          </p:cNvPr>
          <p:cNvSpPr txBox="1"/>
          <p:nvPr/>
        </p:nvSpPr>
        <p:spPr>
          <a:xfrm>
            <a:off x="1171575" y="3604911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(-180, 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7DC6989-51A8-AF0E-D40D-696DEC7D384F}"/>
              </a:ext>
            </a:extLst>
          </p:cNvPr>
          <p:cNvSpPr txBox="1"/>
          <p:nvPr/>
        </p:nvSpPr>
        <p:spPr>
          <a:xfrm>
            <a:off x="2571750" y="5795669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(-90, -90)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4F6A3A-9547-6FF5-E894-E7F8DFFCFB0F}"/>
              </a:ext>
            </a:extLst>
          </p:cNvPr>
          <p:cNvSpPr txBox="1"/>
          <p:nvPr/>
        </p:nvSpPr>
        <p:spPr>
          <a:xfrm>
            <a:off x="5434293" y="5805196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-90)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73821A4-9BC9-F315-5595-0D3389AB89AB}"/>
              </a:ext>
            </a:extLst>
          </p:cNvPr>
          <p:cNvSpPr txBox="1"/>
          <p:nvPr/>
        </p:nvSpPr>
        <p:spPr>
          <a:xfrm>
            <a:off x="7925879" y="580519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(90, -90)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BE22FEE-F423-4793-4B0B-5EEF8DA31A3C}"/>
              </a:ext>
            </a:extLst>
          </p:cNvPr>
          <p:cNvSpPr txBox="1"/>
          <p:nvPr/>
        </p:nvSpPr>
        <p:spPr>
          <a:xfrm>
            <a:off x="10434651" y="579567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(180, -90)</a:t>
            </a:r>
            <a:endParaRPr lang="de-CH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72605C-1AEC-DBB7-11E4-EBDBF2253278}"/>
              </a:ext>
            </a:extLst>
          </p:cNvPr>
          <p:cNvSpPr/>
          <p:nvPr/>
        </p:nvSpPr>
        <p:spPr>
          <a:xfrm>
            <a:off x="1104900" y="893109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3309711-3ABA-3E4D-22C6-B4A3F7677639}"/>
              </a:ext>
            </a:extLst>
          </p:cNvPr>
          <p:cNvSpPr/>
          <p:nvPr/>
        </p:nvSpPr>
        <p:spPr>
          <a:xfrm>
            <a:off x="3744810" y="912157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B72FF5A-66C9-A9EB-4D92-E8F4D168328A}"/>
              </a:ext>
            </a:extLst>
          </p:cNvPr>
          <p:cNvSpPr/>
          <p:nvPr/>
        </p:nvSpPr>
        <p:spPr>
          <a:xfrm>
            <a:off x="6385476" y="906498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86E06F6-F90F-F1D9-5461-CF1DBF3615AD}"/>
              </a:ext>
            </a:extLst>
          </p:cNvPr>
          <p:cNvSpPr/>
          <p:nvPr/>
        </p:nvSpPr>
        <p:spPr>
          <a:xfrm>
            <a:off x="9025386" y="925546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BB610DC-082D-3EAB-24BE-FACFDDF03F51}"/>
              </a:ext>
            </a:extLst>
          </p:cNvPr>
          <p:cNvSpPr/>
          <p:nvPr/>
        </p:nvSpPr>
        <p:spPr>
          <a:xfrm>
            <a:off x="3754787" y="3543443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DB2A829-4D31-D93F-29C4-E1AF828A5761}"/>
              </a:ext>
            </a:extLst>
          </p:cNvPr>
          <p:cNvSpPr/>
          <p:nvPr/>
        </p:nvSpPr>
        <p:spPr>
          <a:xfrm>
            <a:off x="6394697" y="3562491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D8077B5-3E4F-486E-EE15-6D0EE9BCE235}"/>
              </a:ext>
            </a:extLst>
          </p:cNvPr>
          <p:cNvSpPr/>
          <p:nvPr/>
        </p:nvSpPr>
        <p:spPr>
          <a:xfrm>
            <a:off x="9035363" y="3556832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AF4EAD2-C413-9DDE-34B1-D218EB5E14A0}"/>
              </a:ext>
            </a:extLst>
          </p:cNvPr>
          <p:cNvSpPr/>
          <p:nvPr/>
        </p:nvSpPr>
        <p:spPr>
          <a:xfrm>
            <a:off x="11675273" y="3575880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0A413BC-917B-D201-FF18-A672567428C9}"/>
              </a:ext>
            </a:extLst>
          </p:cNvPr>
          <p:cNvSpPr/>
          <p:nvPr/>
        </p:nvSpPr>
        <p:spPr>
          <a:xfrm>
            <a:off x="3754787" y="6196306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94DB44D-4D49-6FD5-626F-B3B51B3B9B2A}"/>
              </a:ext>
            </a:extLst>
          </p:cNvPr>
          <p:cNvSpPr/>
          <p:nvPr/>
        </p:nvSpPr>
        <p:spPr>
          <a:xfrm>
            <a:off x="6394697" y="6215354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D9525F1-8B59-256A-98FB-906F3E157BA6}"/>
              </a:ext>
            </a:extLst>
          </p:cNvPr>
          <p:cNvSpPr/>
          <p:nvPr/>
        </p:nvSpPr>
        <p:spPr>
          <a:xfrm>
            <a:off x="9035363" y="6209695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A88DAE2-14D3-A90E-D995-4A6563969411}"/>
              </a:ext>
            </a:extLst>
          </p:cNvPr>
          <p:cNvSpPr/>
          <p:nvPr/>
        </p:nvSpPr>
        <p:spPr>
          <a:xfrm>
            <a:off x="11675273" y="6228743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41529B9-5883-DEF3-E484-A86E2BD61553}"/>
              </a:ext>
            </a:extLst>
          </p:cNvPr>
          <p:cNvSpPr/>
          <p:nvPr/>
        </p:nvSpPr>
        <p:spPr>
          <a:xfrm>
            <a:off x="1096175" y="3537115"/>
            <a:ext cx="192741" cy="192741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C6AFE45-7AFE-1008-C0B9-7C8F1DE63D3F}"/>
              </a:ext>
            </a:extLst>
          </p:cNvPr>
          <p:cNvSpPr txBox="1"/>
          <p:nvPr/>
        </p:nvSpPr>
        <p:spPr>
          <a:xfrm>
            <a:off x="5950760" y="46203"/>
            <a:ext cx="1124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dirty="0"/>
              <a:t>Longitude</a:t>
            </a:r>
            <a:endParaRPr lang="de-CH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7ADA796-6E04-76BD-A826-2131570CB0EE}"/>
              </a:ext>
            </a:extLst>
          </p:cNvPr>
          <p:cNvCxnSpPr/>
          <p:nvPr/>
        </p:nvCxnSpPr>
        <p:spPr>
          <a:xfrm flipV="1">
            <a:off x="200025" y="1021916"/>
            <a:ext cx="0" cy="5303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88E891E-7D3B-7C77-1DC9-F0F55A9C048C}"/>
              </a:ext>
            </a:extLst>
          </p:cNvPr>
          <p:cNvSpPr txBox="1"/>
          <p:nvPr/>
        </p:nvSpPr>
        <p:spPr>
          <a:xfrm rot="16200000">
            <a:off x="-257866" y="3448819"/>
            <a:ext cx="9568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dirty="0"/>
              <a:t>Latitude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416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C511A3C-7EA1-40DF-681E-81907EE3F7F2}"/>
              </a:ext>
            </a:extLst>
          </p:cNvPr>
          <p:cNvCxnSpPr/>
          <p:nvPr/>
        </p:nvCxnSpPr>
        <p:spPr>
          <a:xfrm flipH="1" flipV="1">
            <a:off x="6095999" y="1410162"/>
            <a:ext cx="2941469" cy="296514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ight Blue Marble Next Gen Imagery 2004 (NERP TE 13.1 eAtlas, source: NASA)  | eAtlas">
            <a:extLst>
              <a:ext uri="{FF2B5EF4-FFF2-40B4-BE49-F238E27FC236}">
                <a16:creationId xmlns:a16="http://schemas.microsoft.com/office/drawing/2014/main" id="{8518B334-8225-8E23-427D-FBDB0249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7017" y="2507394"/>
            <a:ext cx="4689857" cy="2338822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right Blue Marble Next Gen Imagery 2004 (NERP TE 13.1 eAtlas, source: NASA)  | eAtlas">
            <a:extLst>
              <a:ext uri="{FF2B5EF4-FFF2-40B4-BE49-F238E27FC236}">
                <a16:creationId xmlns:a16="http://schemas.microsoft.com/office/drawing/2014/main" id="{31F5B3AC-8C07-2113-F862-F1A908F4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4721" y="3407438"/>
            <a:ext cx="8662558" cy="432000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ight Blue Marble Next Gen Imagery 2004 (NERP TE 13.1 eAtlas, source: NASA)  | eAtlas">
            <a:extLst>
              <a:ext uri="{FF2B5EF4-FFF2-40B4-BE49-F238E27FC236}">
                <a16:creationId xmlns:a16="http://schemas.microsoft.com/office/drawing/2014/main" id="{B1D5EEB1-A9F0-37E9-3876-C8D30A2E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2058" y="1906430"/>
            <a:ext cx="2165640" cy="108000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right Blue Marble Next Gen Imagery 2004 (NERP TE 13.1 eAtlas, source: NASA)  | eAtlas">
            <a:extLst>
              <a:ext uri="{FF2B5EF4-FFF2-40B4-BE49-F238E27FC236}">
                <a16:creationId xmlns:a16="http://schemas.microsoft.com/office/drawing/2014/main" id="{2CF0227C-3E54-E1E3-4E20-C1CEA7D3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4589" y="1640475"/>
            <a:ext cx="1082820" cy="54000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F2A6FC9-235F-A2EC-6C99-CC623FB365E9}"/>
              </a:ext>
            </a:extLst>
          </p:cNvPr>
          <p:cNvCxnSpPr>
            <a:cxnSpLocks/>
          </p:cNvCxnSpPr>
          <p:nvPr/>
        </p:nvCxnSpPr>
        <p:spPr>
          <a:xfrm flipV="1">
            <a:off x="1269507" y="1410162"/>
            <a:ext cx="4826493" cy="415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C60F06-5105-7271-8DA6-6A5648CA8269}"/>
              </a:ext>
            </a:extLst>
          </p:cNvPr>
          <p:cNvCxnSpPr>
            <a:cxnSpLocks/>
          </p:cNvCxnSpPr>
          <p:nvPr/>
        </p:nvCxnSpPr>
        <p:spPr>
          <a:xfrm>
            <a:off x="6096000" y="1410162"/>
            <a:ext cx="4663736" cy="4057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3B60B16-1A92-A3EC-2D09-C11F5EF21C74}"/>
              </a:ext>
            </a:extLst>
          </p:cNvPr>
          <p:cNvCxnSpPr/>
          <p:nvPr/>
        </p:nvCxnSpPr>
        <p:spPr>
          <a:xfrm flipH="1">
            <a:off x="3009530" y="1410162"/>
            <a:ext cx="3086469" cy="526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2">
            <a:extLst>
              <a:ext uri="{FF2B5EF4-FFF2-40B4-BE49-F238E27FC236}">
                <a16:creationId xmlns:a16="http://schemas.microsoft.com/office/drawing/2014/main" id="{40D23FE5-A8B9-50F1-8683-38BC8D0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b="1" dirty="0"/>
              <a:t>Image Pyramid / Overviews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4114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8BA0B49-D6BB-9BC9-48A3-16735A4436CE}"/>
              </a:ext>
            </a:extLst>
          </p:cNvPr>
          <p:cNvGrpSpPr/>
          <p:nvPr/>
        </p:nvGrpSpPr>
        <p:grpSpPr>
          <a:xfrm>
            <a:off x="6359235" y="1642900"/>
            <a:ext cx="5333240" cy="3566605"/>
            <a:chOff x="6544195" y="2097138"/>
            <a:chExt cx="5333240" cy="3566605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BB5752A-7499-B2FE-2145-581CF94B97D8}"/>
                </a:ext>
              </a:extLst>
            </p:cNvPr>
            <p:cNvGrpSpPr/>
            <p:nvPr/>
          </p:nvGrpSpPr>
          <p:grpSpPr>
            <a:xfrm>
              <a:off x="6544195" y="2097138"/>
              <a:ext cx="5333240" cy="3566605"/>
              <a:chOff x="5257820" y="2922972"/>
              <a:chExt cx="3811342" cy="2199443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AF283097-6B43-82AE-1A6E-DB33D35A9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57820" y="2922972"/>
                <a:ext cx="3811342" cy="2199443"/>
              </a:xfrm>
              <a:prstGeom prst="rect">
                <a:avLst/>
              </a:prstGeom>
            </p:spPr>
          </p:pic>
          <p:pic>
            <p:nvPicPr>
              <p:cNvPr id="8" name="Picture 2" descr="Bright Blue Marble Next Gen Imagery 2004 (NERP TE 13.1 eAtlas, source: NASA)  | eAtlas">
                <a:extLst>
                  <a:ext uri="{FF2B5EF4-FFF2-40B4-BE49-F238E27FC236}">
                    <a16:creationId xmlns:a16="http://schemas.microsoft.com/office/drawing/2014/main" id="{6C6DD24B-8EDC-EAB4-29F0-B2B1D46414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5285419" y="3009529"/>
                <a:ext cx="3761197" cy="2032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512B88E-1292-0728-2560-EA36422CA7E0}"/>
                </a:ext>
              </a:extLst>
            </p:cNvPr>
            <p:cNvSpPr/>
            <p:nvPr/>
          </p:nvSpPr>
          <p:spPr>
            <a:xfrm>
              <a:off x="6660818" y="2107935"/>
              <a:ext cx="481036" cy="11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5AB59CF-F33D-51E3-5F06-630444AD2057}"/>
              </a:ext>
            </a:extLst>
          </p:cNvPr>
          <p:cNvGrpSpPr/>
          <p:nvPr/>
        </p:nvGrpSpPr>
        <p:grpSpPr>
          <a:xfrm>
            <a:off x="415301" y="1497286"/>
            <a:ext cx="4331279" cy="2160000"/>
            <a:chOff x="228884" y="266129"/>
            <a:chExt cx="4331279" cy="2160000"/>
          </a:xfrm>
        </p:grpSpPr>
        <p:pic>
          <p:nvPicPr>
            <p:cNvPr id="4" name="Picture 2" descr="Bright Blue Marble Next Gen Imagery 2004 (NERP TE 13.1 eAtlas, source: NASA)  | eAtlas">
              <a:extLst>
                <a:ext uri="{FF2B5EF4-FFF2-40B4-BE49-F238E27FC236}">
                  <a16:creationId xmlns:a16="http://schemas.microsoft.com/office/drawing/2014/main" id="{254F219B-601B-4012-F250-7E860119F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84" y="266129"/>
              <a:ext cx="4331279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726825F-250E-7E53-32AC-87938D0C54F6}"/>
                </a:ext>
              </a:extLst>
            </p:cNvPr>
            <p:cNvSpPr/>
            <p:nvPr/>
          </p:nvSpPr>
          <p:spPr>
            <a:xfrm>
              <a:off x="2225842" y="613611"/>
              <a:ext cx="1106905" cy="6136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B76EF81-40F2-24B6-3183-3D960A9FBB53}"/>
              </a:ext>
            </a:extLst>
          </p:cNvPr>
          <p:cNvGrpSpPr/>
          <p:nvPr/>
        </p:nvGrpSpPr>
        <p:grpSpPr>
          <a:xfrm>
            <a:off x="1495301" y="4177573"/>
            <a:ext cx="2160000" cy="1080000"/>
            <a:chOff x="228884" y="266129"/>
            <a:chExt cx="4331279" cy="2160000"/>
          </a:xfrm>
        </p:grpSpPr>
        <p:pic>
          <p:nvPicPr>
            <p:cNvPr id="18" name="Picture 2" descr="Bright Blue Marble Next Gen Imagery 2004 (NERP TE 13.1 eAtlas, source: NASA)  | eAtlas">
              <a:extLst>
                <a:ext uri="{FF2B5EF4-FFF2-40B4-BE49-F238E27FC236}">
                  <a16:creationId xmlns:a16="http://schemas.microsoft.com/office/drawing/2014/main" id="{95224BA2-8997-6D14-10FC-95B5E5A7F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84" y="266129"/>
              <a:ext cx="4331279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F1F0B2D-7900-4AEA-D698-BBBF8C796412}"/>
                </a:ext>
              </a:extLst>
            </p:cNvPr>
            <p:cNvSpPr/>
            <p:nvPr/>
          </p:nvSpPr>
          <p:spPr>
            <a:xfrm>
              <a:off x="2225842" y="613611"/>
              <a:ext cx="1106905" cy="6136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25FD9F7-2584-64CC-8E40-6ECEC838B955}"/>
              </a:ext>
            </a:extLst>
          </p:cNvPr>
          <p:cNvCxnSpPr/>
          <p:nvPr/>
        </p:nvCxnSpPr>
        <p:spPr>
          <a:xfrm>
            <a:off x="6397854" y="1357547"/>
            <a:ext cx="52630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311973F-0DBF-B220-5D53-AE01C4491128}"/>
              </a:ext>
            </a:extLst>
          </p:cNvPr>
          <p:cNvSpPr txBox="1"/>
          <p:nvPr/>
        </p:nvSpPr>
        <p:spPr>
          <a:xfrm flipH="1">
            <a:off x="8461795" y="970540"/>
            <a:ext cx="13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400 Pixels</a:t>
            </a:r>
            <a:endParaRPr lang="de-CH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3DB90AC-3DC3-83E0-852D-26CD925D7ACF}"/>
              </a:ext>
            </a:extLst>
          </p:cNvPr>
          <p:cNvGrpSpPr/>
          <p:nvPr/>
        </p:nvGrpSpPr>
        <p:grpSpPr>
          <a:xfrm>
            <a:off x="2035301" y="5777860"/>
            <a:ext cx="1080000" cy="540000"/>
            <a:chOff x="228884" y="266129"/>
            <a:chExt cx="4331279" cy="2160000"/>
          </a:xfrm>
        </p:grpSpPr>
        <p:pic>
          <p:nvPicPr>
            <p:cNvPr id="24" name="Picture 2" descr="Bright Blue Marble Next Gen Imagery 2004 (NERP TE 13.1 eAtlas, source: NASA)  | eAtlas">
              <a:extLst>
                <a:ext uri="{FF2B5EF4-FFF2-40B4-BE49-F238E27FC236}">
                  <a16:creationId xmlns:a16="http://schemas.microsoft.com/office/drawing/2014/main" id="{E42B420E-FF60-C59F-E741-8C0333F94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84" y="266129"/>
              <a:ext cx="4331279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54A0ACD-01D9-25C7-930D-5E387AF6E6B5}"/>
                </a:ext>
              </a:extLst>
            </p:cNvPr>
            <p:cNvSpPr/>
            <p:nvPr/>
          </p:nvSpPr>
          <p:spPr>
            <a:xfrm>
              <a:off x="2225842" y="613611"/>
              <a:ext cx="1106905" cy="6136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7B85819-5685-10D5-84CC-D9D99C166052}"/>
              </a:ext>
            </a:extLst>
          </p:cNvPr>
          <p:cNvCxnSpPr>
            <a:cxnSpLocks/>
          </p:cNvCxnSpPr>
          <p:nvPr/>
        </p:nvCxnSpPr>
        <p:spPr>
          <a:xfrm>
            <a:off x="2412259" y="1337428"/>
            <a:ext cx="110690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162AAE0-9CE9-132E-4A79-6F807CA0935A}"/>
              </a:ext>
            </a:extLst>
          </p:cNvPr>
          <p:cNvCxnSpPr/>
          <p:nvPr/>
        </p:nvCxnSpPr>
        <p:spPr>
          <a:xfrm>
            <a:off x="552249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96D12B2-1426-0D76-4AD0-EBE6E1B41D29}"/>
              </a:ext>
            </a:extLst>
          </p:cNvPr>
          <p:cNvSpPr txBox="1"/>
          <p:nvPr/>
        </p:nvSpPr>
        <p:spPr>
          <a:xfrm flipH="1">
            <a:off x="2380260" y="946275"/>
            <a:ext cx="19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20000 Pixels</a:t>
            </a:r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F4A88FD-1EA1-A193-B36C-76251B6D8034}"/>
              </a:ext>
            </a:extLst>
          </p:cNvPr>
          <p:cNvSpPr txBox="1"/>
          <p:nvPr/>
        </p:nvSpPr>
        <p:spPr>
          <a:xfrm flipH="1">
            <a:off x="2221424" y="3709768"/>
            <a:ext cx="19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10000 Pixels</a:t>
            </a:r>
            <a:endParaRPr lang="de-CH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E0C72B-DF71-FF59-E425-F5B24D2AE3B9}"/>
              </a:ext>
            </a:extLst>
          </p:cNvPr>
          <p:cNvCxnSpPr>
            <a:cxnSpLocks/>
          </p:cNvCxnSpPr>
          <p:nvPr/>
        </p:nvCxnSpPr>
        <p:spPr>
          <a:xfrm>
            <a:off x="2510188" y="409113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F929606-A43D-105E-DFB3-CAE5B90DD97E}"/>
              </a:ext>
            </a:extLst>
          </p:cNvPr>
          <p:cNvCxnSpPr>
            <a:cxnSpLocks/>
          </p:cNvCxnSpPr>
          <p:nvPr/>
        </p:nvCxnSpPr>
        <p:spPr>
          <a:xfrm>
            <a:off x="2530239" y="5699359"/>
            <a:ext cx="27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D1D7D77-218F-C923-61F4-3C86E654A66B}"/>
              </a:ext>
            </a:extLst>
          </p:cNvPr>
          <p:cNvSpPr txBox="1"/>
          <p:nvPr/>
        </p:nvSpPr>
        <p:spPr>
          <a:xfrm flipH="1">
            <a:off x="2228946" y="5353960"/>
            <a:ext cx="124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5000 Pixels</a:t>
            </a:r>
            <a:endParaRPr lang="de-CH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E527B5B-A0D4-C605-AC58-1BD5D9395B65}"/>
              </a:ext>
            </a:extLst>
          </p:cNvPr>
          <p:cNvSpPr txBox="1"/>
          <p:nvPr/>
        </p:nvSpPr>
        <p:spPr>
          <a:xfrm>
            <a:off x="328074" y="189059"/>
            <a:ext cx="3754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1" dirty="0"/>
              <a:t>Data (Overviews)</a:t>
            </a:r>
            <a:endParaRPr lang="de-CH" sz="2800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DC41595-A598-8167-0107-17DF1F5A3A34}"/>
              </a:ext>
            </a:extLst>
          </p:cNvPr>
          <p:cNvSpPr txBox="1"/>
          <p:nvPr/>
        </p:nvSpPr>
        <p:spPr>
          <a:xfrm>
            <a:off x="5810464" y="190020"/>
            <a:ext cx="3754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1" dirty="0"/>
              <a:t>Display</a:t>
            </a:r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15990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576DF2-9A8A-7CCA-FA09-A7D35856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Tiled Data</a:t>
            </a:r>
            <a:endParaRPr lang="de-CH" b="1" dirty="0"/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4F940C2-C6F5-9743-3563-3DDD25F10DDF}"/>
              </a:ext>
            </a:extLst>
          </p:cNvPr>
          <p:cNvGrpSpPr/>
          <p:nvPr/>
        </p:nvGrpSpPr>
        <p:grpSpPr>
          <a:xfrm>
            <a:off x="1891836" y="1509713"/>
            <a:ext cx="8677662" cy="4320000"/>
            <a:chOff x="1891836" y="1509713"/>
            <a:chExt cx="8677662" cy="4320000"/>
          </a:xfrm>
        </p:grpSpPr>
        <p:pic>
          <p:nvPicPr>
            <p:cNvPr id="5" name="Picture 2" descr="Bright Blue Marble Next Gen Imagery 2004 (NERP TE 13.1 eAtlas, source: NASA)  | eAtlas">
              <a:extLst>
                <a:ext uri="{FF2B5EF4-FFF2-40B4-BE49-F238E27FC236}">
                  <a16:creationId xmlns:a16="http://schemas.microsoft.com/office/drawing/2014/main" id="{F9F9E8F5-BCF8-50EF-0EE2-EE6A3911A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940" y="1509713"/>
              <a:ext cx="8662558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272B5486-732A-5C23-344E-A9B169FEA429}"/>
                </a:ext>
              </a:extLst>
            </p:cNvPr>
            <p:cNvGrpSpPr/>
            <p:nvPr/>
          </p:nvGrpSpPr>
          <p:grpSpPr>
            <a:xfrm>
              <a:off x="1891836" y="1509713"/>
              <a:ext cx="8677662" cy="4320000"/>
              <a:chOff x="971656" y="1690688"/>
              <a:chExt cx="8677662" cy="4320000"/>
            </a:xfrm>
          </p:grpSpPr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037C2D6E-4149-1DFC-C73C-80DCA3389437}"/>
                  </a:ext>
                </a:extLst>
              </p:cNvPr>
              <p:cNvGrpSpPr/>
              <p:nvPr/>
            </p:nvGrpSpPr>
            <p:grpSpPr>
              <a:xfrm>
                <a:off x="973769" y="1690688"/>
                <a:ext cx="8669575" cy="541161"/>
                <a:chOff x="5042065" y="668004"/>
                <a:chExt cx="8669575" cy="541161"/>
              </a:xfrm>
            </p:grpSpPr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C9BEAE52-12FF-EF1B-3130-DE50F74E1B16}"/>
                    </a:ext>
                  </a:extLst>
                </p:cNvPr>
                <p:cNvSpPr/>
                <p:nvPr/>
              </p:nvSpPr>
              <p:spPr>
                <a:xfrm>
                  <a:off x="504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39E9F3DA-1CD4-B6ED-E685-032D99E4EA85}"/>
                    </a:ext>
                  </a:extLst>
                </p:cNvPr>
                <p:cNvSpPr/>
                <p:nvPr/>
              </p:nvSpPr>
              <p:spPr>
                <a:xfrm>
                  <a:off x="558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B508CD07-8479-15F5-9EB1-801F0A0E0A4C}"/>
                    </a:ext>
                  </a:extLst>
                </p:cNvPr>
                <p:cNvSpPr/>
                <p:nvPr/>
              </p:nvSpPr>
              <p:spPr>
                <a:xfrm>
                  <a:off x="612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EA6176F-FAEC-506C-5432-8616416D35F9}"/>
                    </a:ext>
                  </a:extLst>
                </p:cNvPr>
                <p:cNvSpPr/>
                <p:nvPr/>
              </p:nvSpPr>
              <p:spPr>
                <a:xfrm>
                  <a:off x="666629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EB3B5BDC-A1E3-3EA9-442B-7BC4059962B2}"/>
                    </a:ext>
                  </a:extLst>
                </p:cNvPr>
                <p:cNvSpPr/>
                <p:nvPr/>
              </p:nvSpPr>
              <p:spPr>
                <a:xfrm>
                  <a:off x="721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546BF602-8501-5182-BA4C-AF6A03F0C782}"/>
                    </a:ext>
                  </a:extLst>
                </p:cNvPr>
                <p:cNvSpPr/>
                <p:nvPr/>
              </p:nvSpPr>
              <p:spPr>
                <a:xfrm>
                  <a:off x="775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3E11DE47-4D06-1C0E-1CA0-E26085747115}"/>
                    </a:ext>
                  </a:extLst>
                </p:cNvPr>
                <p:cNvSpPr/>
                <p:nvPr/>
              </p:nvSpPr>
              <p:spPr>
                <a:xfrm>
                  <a:off x="829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5DEFFD6-6C42-ABAC-F813-CC83EBB7C8CF}"/>
                    </a:ext>
                  </a:extLst>
                </p:cNvPr>
                <p:cNvSpPr/>
                <p:nvPr/>
              </p:nvSpPr>
              <p:spPr>
                <a:xfrm>
                  <a:off x="883474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F73EAD75-15BC-17AE-5D25-E31585C952B2}"/>
                    </a:ext>
                  </a:extLst>
                </p:cNvPr>
                <p:cNvSpPr/>
                <p:nvPr/>
              </p:nvSpPr>
              <p:spPr>
                <a:xfrm>
                  <a:off x="937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F44AB89-4F16-6879-2161-DAF01755E306}"/>
                    </a:ext>
                  </a:extLst>
                </p:cNvPr>
                <p:cNvSpPr/>
                <p:nvPr/>
              </p:nvSpPr>
              <p:spPr>
                <a:xfrm>
                  <a:off x="991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BB3F2226-B39F-CD09-AFDD-A7B504DBB059}"/>
                    </a:ext>
                  </a:extLst>
                </p:cNvPr>
                <p:cNvSpPr/>
                <p:nvPr/>
              </p:nvSpPr>
              <p:spPr>
                <a:xfrm>
                  <a:off x="1045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50669041-5D2E-3B7F-A3B7-4ABBEAE33B50}"/>
                    </a:ext>
                  </a:extLst>
                </p:cNvPr>
                <p:cNvSpPr/>
                <p:nvPr/>
              </p:nvSpPr>
              <p:spPr>
                <a:xfrm>
                  <a:off x="1100319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5CCC9257-CBF4-FA0B-C0D3-04A764EEB5DD}"/>
                    </a:ext>
                  </a:extLst>
                </p:cNvPr>
                <p:cNvSpPr/>
                <p:nvPr/>
              </p:nvSpPr>
              <p:spPr>
                <a:xfrm>
                  <a:off x="1154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CDB8C07E-B604-B91D-AA4E-2665E23E1CBE}"/>
                    </a:ext>
                  </a:extLst>
                </p:cNvPr>
                <p:cNvSpPr/>
                <p:nvPr/>
              </p:nvSpPr>
              <p:spPr>
                <a:xfrm>
                  <a:off x="1208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8656D4F5-42EC-C3F2-4C8D-5797E03FA70F}"/>
                    </a:ext>
                  </a:extLst>
                </p:cNvPr>
                <p:cNvSpPr/>
                <p:nvPr/>
              </p:nvSpPr>
              <p:spPr>
                <a:xfrm>
                  <a:off x="1262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02D856B1-7A85-27C3-E8CA-E19043692851}"/>
                    </a:ext>
                  </a:extLst>
                </p:cNvPr>
                <p:cNvSpPr/>
                <p:nvPr/>
              </p:nvSpPr>
              <p:spPr>
                <a:xfrm>
                  <a:off x="1317164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A5EECE8E-2F67-C4FB-1E1B-76688E2FE4CB}"/>
                  </a:ext>
                </a:extLst>
              </p:cNvPr>
              <p:cNvGrpSpPr/>
              <p:nvPr/>
            </p:nvGrpSpPr>
            <p:grpSpPr>
              <a:xfrm>
                <a:off x="973769" y="2230688"/>
                <a:ext cx="8669575" cy="541161"/>
                <a:chOff x="5042065" y="668004"/>
                <a:chExt cx="8669575" cy="541161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89711CC6-B420-53BD-F12B-006F587E0D74}"/>
                    </a:ext>
                  </a:extLst>
                </p:cNvPr>
                <p:cNvSpPr/>
                <p:nvPr/>
              </p:nvSpPr>
              <p:spPr>
                <a:xfrm>
                  <a:off x="504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FF3F5B0-34C6-CA74-48FD-8E029F716CA8}"/>
                    </a:ext>
                  </a:extLst>
                </p:cNvPr>
                <p:cNvSpPr/>
                <p:nvPr/>
              </p:nvSpPr>
              <p:spPr>
                <a:xfrm>
                  <a:off x="558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9C1C7FCE-B228-195D-D558-FD1EE4F72BE9}"/>
                    </a:ext>
                  </a:extLst>
                </p:cNvPr>
                <p:cNvSpPr/>
                <p:nvPr/>
              </p:nvSpPr>
              <p:spPr>
                <a:xfrm>
                  <a:off x="612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A38EB209-0B6C-99CE-A98D-E4BD9B5AE357}"/>
                    </a:ext>
                  </a:extLst>
                </p:cNvPr>
                <p:cNvSpPr/>
                <p:nvPr/>
              </p:nvSpPr>
              <p:spPr>
                <a:xfrm>
                  <a:off x="666629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14068C8C-71B4-94CA-CD68-8B7B45271D6D}"/>
                    </a:ext>
                  </a:extLst>
                </p:cNvPr>
                <p:cNvSpPr/>
                <p:nvPr/>
              </p:nvSpPr>
              <p:spPr>
                <a:xfrm>
                  <a:off x="721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AAC5DBC8-7022-5F3B-8F79-68E43454E619}"/>
                    </a:ext>
                  </a:extLst>
                </p:cNvPr>
                <p:cNvSpPr/>
                <p:nvPr/>
              </p:nvSpPr>
              <p:spPr>
                <a:xfrm>
                  <a:off x="775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E42F6F46-0CCC-F94B-6673-C9CAC985B365}"/>
                    </a:ext>
                  </a:extLst>
                </p:cNvPr>
                <p:cNvSpPr/>
                <p:nvPr/>
              </p:nvSpPr>
              <p:spPr>
                <a:xfrm>
                  <a:off x="829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6B6F64F2-E053-7792-CE31-5C95A990F1F5}"/>
                    </a:ext>
                  </a:extLst>
                </p:cNvPr>
                <p:cNvSpPr/>
                <p:nvPr/>
              </p:nvSpPr>
              <p:spPr>
                <a:xfrm>
                  <a:off x="883474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23A31F25-4F4B-EE01-A2E0-C83D42967A75}"/>
                    </a:ext>
                  </a:extLst>
                </p:cNvPr>
                <p:cNvSpPr/>
                <p:nvPr/>
              </p:nvSpPr>
              <p:spPr>
                <a:xfrm>
                  <a:off x="937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5738C355-296C-94BB-3D82-8F466B3581ED}"/>
                    </a:ext>
                  </a:extLst>
                </p:cNvPr>
                <p:cNvSpPr/>
                <p:nvPr/>
              </p:nvSpPr>
              <p:spPr>
                <a:xfrm>
                  <a:off x="991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AB40DDC0-39AF-A036-5E8C-58AB2044A453}"/>
                    </a:ext>
                  </a:extLst>
                </p:cNvPr>
                <p:cNvSpPr/>
                <p:nvPr/>
              </p:nvSpPr>
              <p:spPr>
                <a:xfrm>
                  <a:off x="1045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0CA7CE22-78E1-77C6-DE28-903A3426AB8E}"/>
                    </a:ext>
                  </a:extLst>
                </p:cNvPr>
                <p:cNvSpPr/>
                <p:nvPr/>
              </p:nvSpPr>
              <p:spPr>
                <a:xfrm>
                  <a:off x="1100319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7B3BFD1F-5BDD-4331-707E-38C4410DD75C}"/>
                    </a:ext>
                  </a:extLst>
                </p:cNvPr>
                <p:cNvSpPr/>
                <p:nvPr/>
              </p:nvSpPr>
              <p:spPr>
                <a:xfrm>
                  <a:off x="1154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5AEBA121-D5BC-CC0F-4E36-FC63836A95B9}"/>
                    </a:ext>
                  </a:extLst>
                </p:cNvPr>
                <p:cNvSpPr/>
                <p:nvPr/>
              </p:nvSpPr>
              <p:spPr>
                <a:xfrm>
                  <a:off x="1208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6D18CEED-2972-2B8D-AAAA-FB75466C0E14}"/>
                    </a:ext>
                  </a:extLst>
                </p:cNvPr>
                <p:cNvSpPr/>
                <p:nvPr/>
              </p:nvSpPr>
              <p:spPr>
                <a:xfrm>
                  <a:off x="1262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2B814FE-5CE1-6F56-06AF-CEA8DDCE3F5A}"/>
                    </a:ext>
                  </a:extLst>
                </p:cNvPr>
                <p:cNvSpPr/>
                <p:nvPr/>
              </p:nvSpPr>
              <p:spPr>
                <a:xfrm>
                  <a:off x="1317164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B4FC4F50-74EA-6ADB-5A77-8A4D55BCFCAC}"/>
                  </a:ext>
                </a:extLst>
              </p:cNvPr>
              <p:cNvGrpSpPr/>
              <p:nvPr/>
            </p:nvGrpSpPr>
            <p:grpSpPr>
              <a:xfrm>
                <a:off x="975700" y="3309527"/>
                <a:ext cx="8669575" cy="541161"/>
                <a:chOff x="5042065" y="668004"/>
                <a:chExt cx="8669575" cy="541161"/>
              </a:xfrm>
            </p:grpSpPr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C68E92E2-CBE8-2028-CAB8-D7A80C3DD254}"/>
                    </a:ext>
                  </a:extLst>
                </p:cNvPr>
                <p:cNvSpPr/>
                <p:nvPr/>
              </p:nvSpPr>
              <p:spPr>
                <a:xfrm>
                  <a:off x="504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BAC75660-218A-4EED-7E4C-984E1DCCA9A1}"/>
                    </a:ext>
                  </a:extLst>
                </p:cNvPr>
                <p:cNvSpPr/>
                <p:nvPr/>
              </p:nvSpPr>
              <p:spPr>
                <a:xfrm>
                  <a:off x="558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6D7C26A-099C-43B0-05DD-8A2D3F3F9F72}"/>
                    </a:ext>
                  </a:extLst>
                </p:cNvPr>
                <p:cNvSpPr/>
                <p:nvPr/>
              </p:nvSpPr>
              <p:spPr>
                <a:xfrm>
                  <a:off x="612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FAD62D0B-C3C0-2997-FE8A-28899FF89E50}"/>
                    </a:ext>
                  </a:extLst>
                </p:cNvPr>
                <p:cNvSpPr/>
                <p:nvPr/>
              </p:nvSpPr>
              <p:spPr>
                <a:xfrm>
                  <a:off x="666629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8D888268-E591-D931-F595-DB4471AD86F4}"/>
                    </a:ext>
                  </a:extLst>
                </p:cNvPr>
                <p:cNvSpPr/>
                <p:nvPr/>
              </p:nvSpPr>
              <p:spPr>
                <a:xfrm>
                  <a:off x="721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8D4BD2EA-2348-51CB-73E6-BC47E298EE41}"/>
                    </a:ext>
                  </a:extLst>
                </p:cNvPr>
                <p:cNvSpPr/>
                <p:nvPr/>
              </p:nvSpPr>
              <p:spPr>
                <a:xfrm>
                  <a:off x="775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0E9CB2DB-176F-13A2-E99C-AABA17E947DD}"/>
                    </a:ext>
                  </a:extLst>
                </p:cNvPr>
                <p:cNvSpPr/>
                <p:nvPr/>
              </p:nvSpPr>
              <p:spPr>
                <a:xfrm>
                  <a:off x="829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29710061-1315-F6F8-94CB-CFD9DA0DF741}"/>
                    </a:ext>
                  </a:extLst>
                </p:cNvPr>
                <p:cNvSpPr/>
                <p:nvPr/>
              </p:nvSpPr>
              <p:spPr>
                <a:xfrm>
                  <a:off x="883474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F9C51C60-9E7D-1297-D532-55D4C74FAFDC}"/>
                    </a:ext>
                  </a:extLst>
                </p:cNvPr>
                <p:cNvSpPr/>
                <p:nvPr/>
              </p:nvSpPr>
              <p:spPr>
                <a:xfrm>
                  <a:off x="937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3698D496-28F7-22DC-142A-C70C6C1FECB0}"/>
                    </a:ext>
                  </a:extLst>
                </p:cNvPr>
                <p:cNvSpPr/>
                <p:nvPr/>
              </p:nvSpPr>
              <p:spPr>
                <a:xfrm>
                  <a:off x="991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D8CE3746-5C2D-08B2-93BF-9A0B65A6B2DE}"/>
                    </a:ext>
                  </a:extLst>
                </p:cNvPr>
                <p:cNvSpPr/>
                <p:nvPr/>
              </p:nvSpPr>
              <p:spPr>
                <a:xfrm>
                  <a:off x="1045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BB2399A7-B97A-089D-53AF-78724E99C8F2}"/>
                    </a:ext>
                  </a:extLst>
                </p:cNvPr>
                <p:cNvSpPr/>
                <p:nvPr/>
              </p:nvSpPr>
              <p:spPr>
                <a:xfrm>
                  <a:off x="1100319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B5F21E9-8655-BD8C-221F-C2E732022301}"/>
                    </a:ext>
                  </a:extLst>
                </p:cNvPr>
                <p:cNvSpPr/>
                <p:nvPr/>
              </p:nvSpPr>
              <p:spPr>
                <a:xfrm>
                  <a:off x="1154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B62BDE02-B594-0AA0-A575-044EA7586F8F}"/>
                    </a:ext>
                  </a:extLst>
                </p:cNvPr>
                <p:cNvSpPr/>
                <p:nvPr/>
              </p:nvSpPr>
              <p:spPr>
                <a:xfrm>
                  <a:off x="1208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7" name="Rechteck 56">
                  <a:extLst>
                    <a:ext uri="{FF2B5EF4-FFF2-40B4-BE49-F238E27FC236}">
                      <a16:creationId xmlns:a16="http://schemas.microsoft.com/office/drawing/2014/main" id="{9F97463E-0AF2-4F03-F8E7-5871E6BACE70}"/>
                    </a:ext>
                  </a:extLst>
                </p:cNvPr>
                <p:cNvSpPr/>
                <p:nvPr/>
              </p:nvSpPr>
              <p:spPr>
                <a:xfrm>
                  <a:off x="1262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EAB37393-246F-DF55-9596-3978C7759F9E}"/>
                    </a:ext>
                  </a:extLst>
                </p:cNvPr>
                <p:cNvSpPr/>
                <p:nvPr/>
              </p:nvSpPr>
              <p:spPr>
                <a:xfrm>
                  <a:off x="1317164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FBDB0969-6246-633C-F070-6F6CCF3CA6B4}"/>
                  </a:ext>
                </a:extLst>
              </p:cNvPr>
              <p:cNvGrpSpPr/>
              <p:nvPr/>
            </p:nvGrpSpPr>
            <p:grpSpPr>
              <a:xfrm>
                <a:off x="971656" y="2770688"/>
                <a:ext cx="8669575" cy="541161"/>
                <a:chOff x="5042065" y="668004"/>
                <a:chExt cx="8669575" cy="541161"/>
              </a:xfrm>
            </p:grpSpPr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EDD4FFF9-0053-9913-FD2B-432A05F4EFCC}"/>
                    </a:ext>
                  </a:extLst>
                </p:cNvPr>
                <p:cNvSpPr/>
                <p:nvPr/>
              </p:nvSpPr>
              <p:spPr>
                <a:xfrm>
                  <a:off x="504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495E486E-660B-78E8-9280-C24235166716}"/>
                    </a:ext>
                  </a:extLst>
                </p:cNvPr>
                <p:cNvSpPr/>
                <p:nvPr/>
              </p:nvSpPr>
              <p:spPr>
                <a:xfrm>
                  <a:off x="558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EB8CE068-BEF0-091A-0793-1B2D6A615FA2}"/>
                    </a:ext>
                  </a:extLst>
                </p:cNvPr>
                <p:cNvSpPr/>
                <p:nvPr/>
              </p:nvSpPr>
              <p:spPr>
                <a:xfrm>
                  <a:off x="612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D1341C75-4201-3DA7-2ED9-23B25882F126}"/>
                    </a:ext>
                  </a:extLst>
                </p:cNvPr>
                <p:cNvSpPr/>
                <p:nvPr/>
              </p:nvSpPr>
              <p:spPr>
                <a:xfrm>
                  <a:off x="666629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4" name="Rechteck 63">
                  <a:extLst>
                    <a:ext uri="{FF2B5EF4-FFF2-40B4-BE49-F238E27FC236}">
                      <a16:creationId xmlns:a16="http://schemas.microsoft.com/office/drawing/2014/main" id="{B7FA2DFD-98DF-625E-A92F-0503D7B7A828}"/>
                    </a:ext>
                  </a:extLst>
                </p:cNvPr>
                <p:cNvSpPr/>
                <p:nvPr/>
              </p:nvSpPr>
              <p:spPr>
                <a:xfrm>
                  <a:off x="721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6A75BA46-AEA6-4AC4-0F66-6AD8498B4E5B}"/>
                    </a:ext>
                  </a:extLst>
                </p:cNvPr>
                <p:cNvSpPr/>
                <p:nvPr/>
              </p:nvSpPr>
              <p:spPr>
                <a:xfrm>
                  <a:off x="775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B5F8AF5A-8B14-C23D-23FB-0A2046F6D854}"/>
                    </a:ext>
                  </a:extLst>
                </p:cNvPr>
                <p:cNvSpPr/>
                <p:nvPr/>
              </p:nvSpPr>
              <p:spPr>
                <a:xfrm>
                  <a:off x="829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DE4DB020-CFA0-BEAD-83E3-C30F14DDBAEE}"/>
                    </a:ext>
                  </a:extLst>
                </p:cNvPr>
                <p:cNvSpPr/>
                <p:nvPr/>
              </p:nvSpPr>
              <p:spPr>
                <a:xfrm>
                  <a:off x="883474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DD3B5907-32A0-F2A3-1994-9B54269283DD}"/>
                    </a:ext>
                  </a:extLst>
                </p:cNvPr>
                <p:cNvSpPr/>
                <p:nvPr/>
              </p:nvSpPr>
              <p:spPr>
                <a:xfrm>
                  <a:off x="937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B8F83B5D-0A1D-1283-25E9-ADA0D26850F4}"/>
                    </a:ext>
                  </a:extLst>
                </p:cNvPr>
                <p:cNvSpPr/>
                <p:nvPr/>
              </p:nvSpPr>
              <p:spPr>
                <a:xfrm>
                  <a:off x="991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0" name="Rechteck 69">
                  <a:extLst>
                    <a:ext uri="{FF2B5EF4-FFF2-40B4-BE49-F238E27FC236}">
                      <a16:creationId xmlns:a16="http://schemas.microsoft.com/office/drawing/2014/main" id="{4E05EC33-DA6A-AE07-9E90-FB6C0D3DD132}"/>
                    </a:ext>
                  </a:extLst>
                </p:cNvPr>
                <p:cNvSpPr/>
                <p:nvPr/>
              </p:nvSpPr>
              <p:spPr>
                <a:xfrm>
                  <a:off x="1045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06CD8909-2ED8-3353-97D4-099B843BB0B6}"/>
                    </a:ext>
                  </a:extLst>
                </p:cNvPr>
                <p:cNvSpPr/>
                <p:nvPr/>
              </p:nvSpPr>
              <p:spPr>
                <a:xfrm>
                  <a:off x="1100319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790326FB-1B56-35F7-8681-3803DFD199E9}"/>
                    </a:ext>
                  </a:extLst>
                </p:cNvPr>
                <p:cNvSpPr/>
                <p:nvPr/>
              </p:nvSpPr>
              <p:spPr>
                <a:xfrm>
                  <a:off x="1154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34464A2F-6156-BBD0-70D7-83EBA48697A4}"/>
                    </a:ext>
                  </a:extLst>
                </p:cNvPr>
                <p:cNvSpPr/>
                <p:nvPr/>
              </p:nvSpPr>
              <p:spPr>
                <a:xfrm>
                  <a:off x="1208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2B889D15-E521-8196-5708-01F9564F25AA}"/>
                    </a:ext>
                  </a:extLst>
                </p:cNvPr>
                <p:cNvSpPr/>
                <p:nvPr/>
              </p:nvSpPr>
              <p:spPr>
                <a:xfrm>
                  <a:off x="1262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36C070B-F6E6-EDBA-F89A-FEAF679C410C}"/>
                    </a:ext>
                  </a:extLst>
                </p:cNvPr>
                <p:cNvSpPr/>
                <p:nvPr/>
              </p:nvSpPr>
              <p:spPr>
                <a:xfrm>
                  <a:off x="1317164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83099C2C-3E9B-77C1-1085-0920E35A1ECB}"/>
                  </a:ext>
                </a:extLst>
              </p:cNvPr>
              <p:cNvGrpSpPr/>
              <p:nvPr/>
            </p:nvGrpSpPr>
            <p:grpSpPr>
              <a:xfrm>
                <a:off x="977812" y="3850688"/>
                <a:ext cx="8669575" cy="541161"/>
                <a:chOff x="5042065" y="668004"/>
                <a:chExt cx="8669575" cy="541161"/>
              </a:xfrm>
            </p:grpSpPr>
            <p:sp>
              <p:nvSpPr>
                <p:cNvPr id="77" name="Rechteck 76">
                  <a:extLst>
                    <a:ext uri="{FF2B5EF4-FFF2-40B4-BE49-F238E27FC236}">
                      <a16:creationId xmlns:a16="http://schemas.microsoft.com/office/drawing/2014/main" id="{6A771A53-88B7-DA11-B380-A0A1113DDF73}"/>
                    </a:ext>
                  </a:extLst>
                </p:cNvPr>
                <p:cNvSpPr/>
                <p:nvPr/>
              </p:nvSpPr>
              <p:spPr>
                <a:xfrm>
                  <a:off x="504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8" name="Rechteck 77">
                  <a:extLst>
                    <a:ext uri="{FF2B5EF4-FFF2-40B4-BE49-F238E27FC236}">
                      <a16:creationId xmlns:a16="http://schemas.microsoft.com/office/drawing/2014/main" id="{01582896-7718-9DC1-F534-DF79E0C1C5C6}"/>
                    </a:ext>
                  </a:extLst>
                </p:cNvPr>
                <p:cNvSpPr/>
                <p:nvPr/>
              </p:nvSpPr>
              <p:spPr>
                <a:xfrm>
                  <a:off x="558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DA14B099-FBD4-D2EC-378B-0580F6BA5F37}"/>
                    </a:ext>
                  </a:extLst>
                </p:cNvPr>
                <p:cNvSpPr/>
                <p:nvPr/>
              </p:nvSpPr>
              <p:spPr>
                <a:xfrm>
                  <a:off x="612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14938E74-64CB-38A3-2C84-C13E93A1E835}"/>
                    </a:ext>
                  </a:extLst>
                </p:cNvPr>
                <p:cNvSpPr/>
                <p:nvPr/>
              </p:nvSpPr>
              <p:spPr>
                <a:xfrm>
                  <a:off x="666629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98F6310D-421E-38F8-637F-5CD326DE21D0}"/>
                    </a:ext>
                  </a:extLst>
                </p:cNvPr>
                <p:cNvSpPr/>
                <p:nvPr/>
              </p:nvSpPr>
              <p:spPr>
                <a:xfrm>
                  <a:off x="721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BA8AF8FC-9422-2567-FBF2-8831AD9AD0DE}"/>
                    </a:ext>
                  </a:extLst>
                </p:cNvPr>
                <p:cNvSpPr/>
                <p:nvPr/>
              </p:nvSpPr>
              <p:spPr>
                <a:xfrm>
                  <a:off x="775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3" name="Rechteck 82">
                  <a:extLst>
                    <a:ext uri="{FF2B5EF4-FFF2-40B4-BE49-F238E27FC236}">
                      <a16:creationId xmlns:a16="http://schemas.microsoft.com/office/drawing/2014/main" id="{9A2CB633-85B0-C04A-B3E7-1AB51E954E43}"/>
                    </a:ext>
                  </a:extLst>
                </p:cNvPr>
                <p:cNvSpPr/>
                <p:nvPr/>
              </p:nvSpPr>
              <p:spPr>
                <a:xfrm>
                  <a:off x="829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1926FD4D-91C8-4B4F-8274-E247D0F987A2}"/>
                    </a:ext>
                  </a:extLst>
                </p:cNvPr>
                <p:cNvSpPr/>
                <p:nvPr/>
              </p:nvSpPr>
              <p:spPr>
                <a:xfrm>
                  <a:off x="883474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CBD9878D-27CD-AAAE-E59B-E2407C5D4580}"/>
                    </a:ext>
                  </a:extLst>
                </p:cNvPr>
                <p:cNvSpPr/>
                <p:nvPr/>
              </p:nvSpPr>
              <p:spPr>
                <a:xfrm>
                  <a:off x="937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A1B13C79-8586-5735-BAA8-4A2C1E2E2F2D}"/>
                    </a:ext>
                  </a:extLst>
                </p:cNvPr>
                <p:cNvSpPr/>
                <p:nvPr/>
              </p:nvSpPr>
              <p:spPr>
                <a:xfrm>
                  <a:off x="991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11D6C601-8313-C9DD-BA5B-ADAA99B7E47C}"/>
                    </a:ext>
                  </a:extLst>
                </p:cNvPr>
                <p:cNvSpPr/>
                <p:nvPr/>
              </p:nvSpPr>
              <p:spPr>
                <a:xfrm>
                  <a:off x="1045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88F84D6A-48B4-6EE6-F651-4903ECE14777}"/>
                    </a:ext>
                  </a:extLst>
                </p:cNvPr>
                <p:cNvSpPr/>
                <p:nvPr/>
              </p:nvSpPr>
              <p:spPr>
                <a:xfrm>
                  <a:off x="1100319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9" name="Rechteck 88">
                  <a:extLst>
                    <a:ext uri="{FF2B5EF4-FFF2-40B4-BE49-F238E27FC236}">
                      <a16:creationId xmlns:a16="http://schemas.microsoft.com/office/drawing/2014/main" id="{4B1BA5E6-CCAF-D54F-10BD-BCD0BB664BB6}"/>
                    </a:ext>
                  </a:extLst>
                </p:cNvPr>
                <p:cNvSpPr/>
                <p:nvPr/>
              </p:nvSpPr>
              <p:spPr>
                <a:xfrm>
                  <a:off x="1154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0" name="Rechteck 89">
                  <a:extLst>
                    <a:ext uri="{FF2B5EF4-FFF2-40B4-BE49-F238E27FC236}">
                      <a16:creationId xmlns:a16="http://schemas.microsoft.com/office/drawing/2014/main" id="{48E15A2F-89ED-2AC6-D947-5F3BA8B872E7}"/>
                    </a:ext>
                  </a:extLst>
                </p:cNvPr>
                <p:cNvSpPr/>
                <p:nvPr/>
              </p:nvSpPr>
              <p:spPr>
                <a:xfrm>
                  <a:off x="1208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1" name="Rechteck 90">
                  <a:extLst>
                    <a:ext uri="{FF2B5EF4-FFF2-40B4-BE49-F238E27FC236}">
                      <a16:creationId xmlns:a16="http://schemas.microsoft.com/office/drawing/2014/main" id="{C57B02A2-54EB-58C5-2559-17E49981F580}"/>
                    </a:ext>
                  </a:extLst>
                </p:cNvPr>
                <p:cNvSpPr/>
                <p:nvPr/>
              </p:nvSpPr>
              <p:spPr>
                <a:xfrm>
                  <a:off x="1262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6F0EAC5C-6AA7-C2A8-1C6D-3D6C273FDB41}"/>
                    </a:ext>
                  </a:extLst>
                </p:cNvPr>
                <p:cNvSpPr/>
                <p:nvPr/>
              </p:nvSpPr>
              <p:spPr>
                <a:xfrm>
                  <a:off x="1317164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FBDE5A40-E925-68F3-825B-EBD5E787805C}"/>
                  </a:ext>
                </a:extLst>
              </p:cNvPr>
              <p:cNvGrpSpPr/>
              <p:nvPr/>
            </p:nvGrpSpPr>
            <p:grpSpPr>
              <a:xfrm>
                <a:off x="977812" y="4390688"/>
                <a:ext cx="8669575" cy="541161"/>
                <a:chOff x="5042065" y="668004"/>
                <a:chExt cx="8669575" cy="541161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921D8563-9D5A-47EA-64CB-B66D6370D907}"/>
                    </a:ext>
                  </a:extLst>
                </p:cNvPr>
                <p:cNvSpPr/>
                <p:nvPr/>
              </p:nvSpPr>
              <p:spPr>
                <a:xfrm>
                  <a:off x="504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5" name="Rechteck 94">
                  <a:extLst>
                    <a:ext uri="{FF2B5EF4-FFF2-40B4-BE49-F238E27FC236}">
                      <a16:creationId xmlns:a16="http://schemas.microsoft.com/office/drawing/2014/main" id="{2C6847BB-3982-F422-4E7E-9A3023DCF36F}"/>
                    </a:ext>
                  </a:extLst>
                </p:cNvPr>
                <p:cNvSpPr/>
                <p:nvPr/>
              </p:nvSpPr>
              <p:spPr>
                <a:xfrm>
                  <a:off x="558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6" name="Rechteck 95">
                  <a:extLst>
                    <a:ext uri="{FF2B5EF4-FFF2-40B4-BE49-F238E27FC236}">
                      <a16:creationId xmlns:a16="http://schemas.microsoft.com/office/drawing/2014/main" id="{7D6E1E14-1BAC-4851-7653-217BBF20DAF9}"/>
                    </a:ext>
                  </a:extLst>
                </p:cNvPr>
                <p:cNvSpPr/>
                <p:nvPr/>
              </p:nvSpPr>
              <p:spPr>
                <a:xfrm>
                  <a:off x="612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D0516B02-A058-5B9E-0F5B-C7F88AB01436}"/>
                    </a:ext>
                  </a:extLst>
                </p:cNvPr>
                <p:cNvSpPr/>
                <p:nvPr/>
              </p:nvSpPr>
              <p:spPr>
                <a:xfrm>
                  <a:off x="666629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8" name="Rechteck 97">
                  <a:extLst>
                    <a:ext uri="{FF2B5EF4-FFF2-40B4-BE49-F238E27FC236}">
                      <a16:creationId xmlns:a16="http://schemas.microsoft.com/office/drawing/2014/main" id="{CC60C2E3-97FE-027C-22AA-7B1F4BF97B0E}"/>
                    </a:ext>
                  </a:extLst>
                </p:cNvPr>
                <p:cNvSpPr/>
                <p:nvPr/>
              </p:nvSpPr>
              <p:spPr>
                <a:xfrm>
                  <a:off x="721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334B25B0-AB55-3DF9-A3E0-61060478F162}"/>
                    </a:ext>
                  </a:extLst>
                </p:cNvPr>
                <p:cNvSpPr/>
                <p:nvPr/>
              </p:nvSpPr>
              <p:spPr>
                <a:xfrm>
                  <a:off x="775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7B5E07BD-4DD8-15C0-BB59-30458DDBD68D}"/>
                    </a:ext>
                  </a:extLst>
                </p:cNvPr>
                <p:cNvSpPr/>
                <p:nvPr/>
              </p:nvSpPr>
              <p:spPr>
                <a:xfrm>
                  <a:off x="829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9C1565EE-92AD-D3E1-285A-0747BEEB767E}"/>
                    </a:ext>
                  </a:extLst>
                </p:cNvPr>
                <p:cNvSpPr/>
                <p:nvPr/>
              </p:nvSpPr>
              <p:spPr>
                <a:xfrm>
                  <a:off x="883474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2" name="Rechteck 101">
                  <a:extLst>
                    <a:ext uri="{FF2B5EF4-FFF2-40B4-BE49-F238E27FC236}">
                      <a16:creationId xmlns:a16="http://schemas.microsoft.com/office/drawing/2014/main" id="{46210BA1-EF34-BBB5-8208-E3F543416FBA}"/>
                    </a:ext>
                  </a:extLst>
                </p:cNvPr>
                <p:cNvSpPr/>
                <p:nvPr/>
              </p:nvSpPr>
              <p:spPr>
                <a:xfrm>
                  <a:off x="937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id="{04F89716-2A65-CB67-F9D2-D0C6AD085A1D}"/>
                    </a:ext>
                  </a:extLst>
                </p:cNvPr>
                <p:cNvSpPr/>
                <p:nvPr/>
              </p:nvSpPr>
              <p:spPr>
                <a:xfrm>
                  <a:off x="991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4" name="Rechteck 103">
                  <a:extLst>
                    <a:ext uri="{FF2B5EF4-FFF2-40B4-BE49-F238E27FC236}">
                      <a16:creationId xmlns:a16="http://schemas.microsoft.com/office/drawing/2014/main" id="{E71DEC83-342F-DC01-4230-C2A0482D0C9C}"/>
                    </a:ext>
                  </a:extLst>
                </p:cNvPr>
                <p:cNvSpPr/>
                <p:nvPr/>
              </p:nvSpPr>
              <p:spPr>
                <a:xfrm>
                  <a:off x="1045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5" name="Rechteck 104">
                  <a:extLst>
                    <a:ext uri="{FF2B5EF4-FFF2-40B4-BE49-F238E27FC236}">
                      <a16:creationId xmlns:a16="http://schemas.microsoft.com/office/drawing/2014/main" id="{289D7959-781B-934A-B379-2A6931621573}"/>
                    </a:ext>
                  </a:extLst>
                </p:cNvPr>
                <p:cNvSpPr/>
                <p:nvPr/>
              </p:nvSpPr>
              <p:spPr>
                <a:xfrm>
                  <a:off x="1100319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AD1E3AE2-A438-30CF-C0D5-0CC9B57DD3DC}"/>
                    </a:ext>
                  </a:extLst>
                </p:cNvPr>
                <p:cNvSpPr/>
                <p:nvPr/>
              </p:nvSpPr>
              <p:spPr>
                <a:xfrm>
                  <a:off x="1154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7" name="Rechteck 106">
                  <a:extLst>
                    <a:ext uri="{FF2B5EF4-FFF2-40B4-BE49-F238E27FC236}">
                      <a16:creationId xmlns:a16="http://schemas.microsoft.com/office/drawing/2014/main" id="{98B2ED1F-14A3-27AA-7E50-9D50BB719FFA}"/>
                    </a:ext>
                  </a:extLst>
                </p:cNvPr>
                <p:cNvSpPr/>
                <p:nvPr/>
              </p:nvSpPr>
              <p:spPr>
                <a:xfrm>
                  <a:off x="1208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8" name="Rechteck 107">
                  <a:extLst>
                    <a:ext uri="{FF2B5EF4-FFF2-40B4-BE49-F238E27FC236}">
                      <a16:creationId xmlns:a16="http://schemas.microsoft.com/office/drawing/2014/main" id="{FB4750B1-8FD7-9074-4597-5F37CF76F63E}"/>
                    </a:ext>
                  </a:extLst>
                </p:cNvPr>
                <p:cNvSpPr/>
                <p:nvPr/>
              </p:nvSpPr>
              <p:spPr>
                <a:xfrm>
                  <a:off x="1262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100C83F3-1211-4005-ABF6-A7F469205649}"/>
                    </a:ext>
                  </a:extLst>
                </p:cNvPr>
                <p:cNvSpPr/>
                <p:nvPr/>
              </p:nvSpPr>
              <p:spPr>
                <a:xfrm>
                  <a:off x="1317164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id="{DB9F5D66-4F86-FDA2-B754-D751A3D09BEB}"/>
                  </a:ext>
                </a:extLst>
              </p:cNvPr>
              <p:cNvGrpSpPr/>
              <p:nvPr/>
            </p:nvGrpSpPr>
            <p:grpSpPr>
              <a:xfrm>
                <a:off x="979743" y="5469527"/>
                <a:ext cx="8669575" cy="541161"/>
                <a:chOff x="5042065" y="668004"/>
                <a:chExt cx="8669575" cy="541161"/>
              </a:xfrm>
            </p:grpSpPr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203EE307-8C77-DA52-5644-3A8AFB9E7D7F}"/>
                    </a:ext>
                  </a:extLst>
                </p:cNvPr>
                <p:cNvSpPr/>
                <p:nvPr/>
              </p:nvSpPr>
              <p:spPr>
                <a:xfrm>
                  <a:off x="504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6D24BBFD-7A48-EC8C-C7D0-39EC51A40E37}"/>
                    </a:ext>
                  </a:extLst>
                </p:cNvPr>
                <p:cNvSpPr/>
                <p:nvPr/>
              </p:nvSpPr>
              <p:spPr>
                <a:xfrm>
                  <a:off x="558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F1DC4CD6-4F6C-2361-150B-5526AD179AEE}"/>
                    </a:ext>
                  </a:extLst>
                </p:cNvPr>
                <p:cNvSpPr/>
                <p:nvPr/>
              </p:nvSpPr>
              <p:spPr>
                <a:xfrm>
                  <a:off x="612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DB2E0E3F-A7F4-2000-CB9C-6C641E2191FE}"/>
                    </a:ext>
                  </a:extLst>
                </p:cNvPr>
                <p:cNvSpPr/>
                <p:nvPr/>
              </p:nvSpPr>
              <p:spPr>
                <a:xfrm>
                  <a:off x="666629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5" name="Rechteck 114">
                  <a:extLst>
                    <a:ext uri="{FF2B5EF4-FFF2-40B4-BE49-F238E27FC236}">
                      <a16:creationId xmlns:a16="http://schemas.microsoft.com/office/drawing/2014/main" id="{A9810024-4158-0BDD-129B-A6B36595D7C8}"/>
                    </a:ext>
                  </a:extLst>
                </p:cNvPr>
                <p:cNvSpPr/>
                <p:nvPr/>
              </p:nvSpPr>
              <p:spPr>
                <a:xfrm>
                  <a:off x="721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6" name="Rechteck 115">
                  <a:extLst>
                    <a:ext uri="{FF2B5EF4-FFF2-40B4-BE49-F238E27FC236}">
                      <a16:creationId xmlns:a16="http://schemas.microsoft.com/office/drawing/2014/main" id="{87976116-09E3-67AF-5A30-77120ADB6216}"/>
                    </a:ext>
                  </a:extLst>
                </p:cNvPr>
                <p:cNvSpPr/>
                <p:nvPr/>
              </p:nvSpPr>
              <p:spPr>
                <a:xfrm>
                  <a:off x="775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613EC995-30B8-AB92-426B-1CD7FD20DBAC}"/>
                    </a:ext>
                  </a:extLst>
                </p:cNvPr>
                <p:cNvSpPr/>
                <p:nvPr/>
              </p:nvSpPr>
              <p:spPr>
                <a:xfrm>
                  <a:off x="829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8" name="Rechteck 117">
                  <a:extLst>
                    <a:ext uri="{FF2B5EF4-FFF2-40B4-BE49-F238E27FC236}">
                      <a16:creationId xmlns:a16="http://schemas.microsoft.com/office/drawing/2014/main" id="{0407FDBB-C4A0-7F5A-C2E6-43763C15D68B}"/>
                    </a:ext>
                  </a:extLst>
                </p:cNvPr>
                <p:cNvSpPr/>
                <p:nvPr/>
              </p:nvSpPr>
              <p:spPr>
                <a:xfrm>
                  <a:off x="883474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9" name="Rechteck 118">
                  <a:extLst>
                    <a:ext uri="{FF2B5EF4-FFF2-40B4-BE49-F238E27FC236}">
                      <a16:creationId xmlns:a16="http://schemas.microsoft.com/office/drawing/2014/main" id="{3512B2CF-6004-F695-A4DA-8AF4647B44AD}"/>
                    </a:ext>
                  </a:extLst>
                </p:cNvPr>
                <p:cNvSpPr/>
                <p:nvPr/>
              </p:nvSpPr>
              <p:spPr>
                <a:xfrm>
                  <a:off x="937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0" name="Rechteck 119">
                  <a:extLst>
                    <a:ext uri="{FF2B5EF4-FFF2-40B4-BE49-F238E27FC236}">
                      <a16:creationId xmlns:a16="http://schemas.microsoft.com/office/drawing/2014/main" id="{EAE5BC87-828B-07C8-E82A-BD936BFA667A}"/>
                    </a:ext>
                  </a:extLst>
                </p:cNvPr>
                <p:cNvSpPr/>
                <p:nvPr/>
              </p:nvSpPr>
              <p:spPr>
                <a:xfrm>
                  <a:off x="991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1" name="Rechteck 120">
                  <a:extLst>
                    <a:ext uri="{FF2B5EF4-FFF2-40B4-BE49-F238E27FC236}">
                      <a16:creationId xmlns:a16="http://schemas.microsoft.com/office/drawing/2014/main" id="{2A2B5E18-A71E-E893-F122-6ED6B40F55EF}"/>
                    </a:ext>
                  </a:extLst>
                </p:cNvPr>
                <p:cNvSpPr/>
                <p:nvPr/>
              </p:nvSpPr>
              <p:spPr>
                <a:xfrm>
                  <a:off x="1045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2" name="Rechteck 121">
                  <a:extLst>
                    <a:ext uri="{FF2B5EF4-FFF2-40B4-BE49-F238E27FC236}">
                      <a16:creationId xmlns:a16="http://schemas.microsoft.com/office/drawing/2014/main" id="{7E82EB6F-1888-D26B-2564-2104771EACB3}"/>
                    </a:ext>
                  </a:extLst>
                </p:cNvPr>
                <p:cNvSpPr/>
                <p:nvPr/>
              </p:nvSpPr>
              <p:spPr>
                <a:xfrm>
                  <a:off x="1100319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3" name="Rechteck 122">
                  <a:extLst>
                    <a:ext uri="{FF2B5EF4-FFF2-40B4-BE49-F238E27FC236}">
                      <a16:creationId xmlns:a16="http://schemas.microsoft.com/office/drawing/2014/main" id="{BC06C2F5-1E43-2D89-04D1-5CA05F1CDDF3}"/>
                    </a:ext>
                  </a:extLst>
                </p:cNvPr>
                <p:cNvSpPr/>
                <p:nvPr/>
              </p:nvSpPr>
              <p:spPr>
                <a:xfrm>
                  <a:off x="1154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4" name="Rechteck 123">
                  <a:extLst>
                    <a:ext uri="{FF2B5EF4-FFF2-40B4-BE49-F238E27FC236}">
                      <a16:creationId xmlns:a16="http://schemas.microsoft.com/office/drawing/2014/main" id="{E178178C-75FC-5688-32D0-B2E5310C319C}"/>
                    </a:ext>
                  </a:extLst>
                </p:cNvPr>
                <p:cNvSpPr/>
                <p:nvPr/>
              </p:nvSpPr>
              <p:spPr>
                <a:xfrm>
                  <a:off x="1208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5" name="Rechteck 124">
                  <a:extLst>
                    <a:ext uri="{FF2B5EF4-FFF2-40B4-BE49-F238E27FC236}">
                      <a16:creationId xmlns:a16="http://schemas.microsoft.com/office/drawing/2014/main" id="{11EBBA95-66CE-CEAF-C3DD-AD035F7E17BF}"/>
                    </a:ext>
                  </a:extLst>
                </p:cNvPr>
                <p:cNvSpPr/>
                <p:nvPr/>
              </p:nvSpPr>
              <p:spPr>
                <a:xfrm>
                  <a:off x="1262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6" name="Rechteck 125">
                  <a:extLst>
                    <a:ext uri="{FF2B5EF4-FFF2-40B4-BE49-F238E27FC236}">
                      <a16:creationId xmlns:a16="http://schemas.microsoft.com/office/drawing/2014/main" id="{686B5D88-6D1F-7D19-9066-D76E63144743}"/>
                    </a:ext>
                  </a:extLst>
                </p:cNvPr>
                <p:cNvSpPr/>
                <p:nvPr/>
              </p:nvSpPr>
              <p:spPr>
                <a:xfrm>
                  <a:off x="1317164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27" name="Gruppieren 126">
                <a:extLst>
                  <a:ext uri="{FF2B5EF4-FFF2-40B4-BE49-F238E27FC236}">
                    <a16:creationId xmlns:a16="http://schemas.microsoft.com/office/drawing/2014/main" id="{5A022235-BA81-0F0E-4A19-F6033D75F097}"/>
                  </a:ext>
                </a:extLst>
              </p:cNvPr>
              <p:cNvGrpSpPr/>
              <p:nvPr/>
            </p:nvGrpSpPr>
            <p:grpSpPr>
              <a:xfrm>
                <a:off x="975699" y="4930688"/>
                <a:ext cx="8669575" cy="541161"/>
                <a:chOff x="5042065" y="668004"/>
                <a:chExt cx="8669575" cy="541161"/>
              </a:xfrm>
            </p:grpSpPr>
            <p:sp>
              <p:nvSpPr>
                <p:cNvPr id="128" name="Rechteck 127">
                  <a:extLst>
                    <a:ext uri="{FF2B5EF4-FFF2-40B4-BE49-F238E27FC236}">
                      <a16:creationId xmlns:a16="http://schemas.microsoft.com/office/drawing/2014/main" id="{B87CD3B4-9809-FEB9-1206-A268D8130632}"/>
                    </a:ext>
                  </a:extLst>
                </p:cNvPr>
                <p:cNvSpPr/>
                <p:nvPr/>
              </p:nvSpPr>
              <p:spPr>
                <a:xfrm>
                  <a:off x="504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F20CD635-7AC0-FE47-AA06-D59D0FE939C8}"/>
                    </a:ext>
                  </a:extLst>
                </p:cNvPr>
                <p:cNvSpPr/>
                <p:nvPr/>
              </p:nvSpPr>
              <p:spPr>
                <a:xfrm>
                  <a:off x="558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0" name="Rechteck 129">
                  <a:extLst>
                    <a:ext uri="{FF2B5EF4-FFF2-40B4-BE49-F238E27FC236}">
                      <a16:creationId xmlns:a16="http://schemas.microsoft.com/office/drawing/2014/main" id="{7775C77D-1FE3-2BD0-BE4A-055DE7D60444}"/>
                    </a:ext>
                  </a:extLst>
                </p:cNvPr>
                <p:cNvSpPr/>
                <p:nvPr/>
              </p:nvSpPr>
              <p:spPr>
                <a:xfrm>
                  <a:off x="612206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38AE36D4-1EEE-E63A-E375-4A9397D96140}"/>
                    </a:ext>
                  </a:extLst>
                </p:cNvPr>
                <p:cNvSpPr/>
                <p:nvPr/>
              </p:nvSpPr>
              <p:spPr>
                <a:xfrm>
                  <a:off x="666629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2" name="Rechteck 131">
                  <a:extLst>
                    <a:ext uri="{FF2B5EF4-FFF2-40B4-BE49-F238E27FC236}">
                      <a16:creationId xmlns:a16="http://schemas.microsoft.com/office/drawing/2014/main" id="{E02A2AF7-BEA0-51AA-25DC-4CF9E4F7E9EC}"/>
                    </a:ext>
                  </a:extLst>
                </p:cNvPr>
                <p:cNvSpPr/>
                <p:nvPr/>
              </p:nvSpPr>
              <p:spPr>
                <a:xfrm>
                  <a:off x="721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3" name="Rechteck 132">
                  <a:extLst>
                    <a:ext uri="{FF2B5EF4-FFF2-40B4-BE49-F238E27FC236}">
                      <a16:creationId xmlns:a16="http://schemas.microsoft.com/office/drawing/2014/main" id="{523C143C-DBF8-C8F6-A83B-8EB506122717}"/>
                    </a:ext>
                  </a:extLst>
                </p:cNvPr>
                <p:cNvSpPr/>
                <p:nvPr/>
              </p:nvSpPr>
              <p:spPr>
                <a:xfrm>
                  <a:off x="775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4" name="Rechteck 133">
                  <a:extLst>
                    <a:ext uri="{FF2B5EF4-FFF2-40B4-BE49-F238E27FC236}">
                      <a16:creationId xmlns:a16="http://schemas.microsoft.com/office/drawing/2014/main" id="{E143FB58-01A5-C9BB-885F-02FBED8EAB24}"/>
                    </a:ext>
                  </a:extLst>
                </p:cNvPr>
                <p:cNvSpPr/>
                <p:nvPr/>
              </p:nvSpPr>
              <p:spPr>
                <a:xfrm>
                  <a:off x="8290515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5" name="Rechteck 134">
                  <a:extLst>
                    <a:ext uri="{FF2B5EF4-FFF2-40B4-BE49-F238E27FC236}">
                      <a16:creationId xmlns:a16="http://schemas.microsoft.com/office/drawing/2014/main" id="{2D43B7C1-7F86-ACE9-6F7D-E73ACA5C39EC}"/>
                    </a:ext>
                  </a:extLst>
                </p:cNvPr>
                <p:cNvSpPr/>
                <p:nvPr/>
              </p:nvSpPr>
              <p:spPr>
                <a:xfrm>
                  <a:off x="8834740" y="668004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6" name="Rechteck 135">
                  <a:extLst>
                    <a:ext uri="{FF2B5EF4-FFF2-40B4-BE49-F238E27FC236}">
                      <a16:creationId xmlns:a16="http://schemas.microsoft.com/office/drawing/2014/main" id="{DE98CD01-232B-BC50-FB2E-A863553B8AAD}"/>
                    </a:ext>
                  </a:extLst>
                </p:cNvPr>
                <p:cNvSpPr/>
                <p:nvPr/>
              </p:nvSpPr>
              <p:spPr>
                <a:xfrm>
                  <a:off x="937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7" name="Rechteck 136">
                  <a:extLst>
                    <a:ext uri="{FF2B5EF4-FFF2-40B4-BE49-F238E27FC236}">
                      <a16:creationId xmlns:a16="http://schemas.microsoft.com/office/drawing/2014/main" id="{D5B67998-5F94-A87F-5DBA-EDD29C72F92B}"/>
                    </a:ext>
                  </a:extLst>
                </p:cNvPr>
                <p:cNvSpPr/>
                <p:nvPr/>
              </p:nvSpPr>
              <p:spPr>
                <a:xfrm>
                  <a:off x="991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8" name="Rechteck 137">
                  <a:extLst>
                    <a:ext uri="{FF2B5EF4-FFF2-40B4-BE49-F238E27FC236}">
                      <a16:creationId xmlns:a16="http://schemas.microsoft.com/office/drawing/2014/main" id="{DE87BE39-4A07-B0FE-5E97-6D5830478EFC}"/>
                    </a:ext>
                  </a:extLst>
                </p:cNvPr>
                <p:cNvSpPr/>
                <p:nvPr/>
              </p:nvSpPr>
              <p:spPr>
                <a:xfrm>
                  <a:off x="1045896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9" name="Rechteck 138">
                  <a:extLst>
                    <a:ext uri="{FF2B5EF4-FFF2-40B4-BE49-F238E27FC236}">
                      <a16:creationId xmlns:a16="http://schemas.microsoft.com/office/drawing/2014/main" id="{D85AEE6D-D6E7-F6ED-9A1C-CF1A985A199B}"/>
                    </a:ext>
                  </a:extLst>
                </p:cNvPr>
                <p:cNvSpPr/>
                <p:nvPr/>
              </p:nvSpPr>
              <p:spPr>
                <a:xfrm>
                  <a:off x="1100319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40" name="Rechteck 139">
                  <a:extLst>
                    <a:ext uri="{FF2B5EF4-FFF2-40B4-BE49-F238E27FC236}">
                      <a16:creationId xmlns:a16="http://schemas.microsoft.com/office/drawing/2014/main" id="{504B2D92-36CC-4089-F32F-C28104821459}"/>
                    </a:ext>
                  </a:extLst>
                </p:cNvPr>
                <p:cNvSpPr/>
                <p:nvPr/>
              </p:nvSpPr>
              <p:spPr>
                <a:xfrm>
                  <a:off x="1154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F3299877-BDDD-7289-629C-CC3133C0A221}"/>
                    </a:ext>
                  </a:extLst>
                </p:cNvPr>
                <p:cNvSpPr/>
                <p:nvPr/>
              </p:nvSpPr>
              <p:spPr>
                <a:xfrm>
                  <a:off x="1208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42" name="Rechteck 141">
                  <a:extLst>
                    <a:ext uri="{FF2B5EF4-FFF2-40B4-BE49-F238E27FC236}">
                      <a16:creationId xmlns:a16="http://schemas.microsoft.com/office/drawing/2014/main" id="{76658E11-B3F7-F385-FE34-186FC376339E}"/>
                    </a:ext>
                  </a:extLst>
                </p:cNvPr>
                <p:cNvSpPr/>
                <p:nvPr/>
              </p:nvSpPr>
              <p:spPr>
                <a:xfrm>
                  <a:off x="12627415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43" name="Rechteck 142">
                  <a:extLst>
                    <a:ext uri="{FF2B5EF4-FFF2-40B4-BE49-F238E27FC236}">
                      <a16:creationId xmlns:a16="http://schemas.microsoft.com/office/drawing/2014/main" id="{27D4E737-9FF2-B4D9-9744-3D77D3F98695}"/>
                    </a:ext>
                  </a:extLst>
                </p:cNvPr>
                <p:cNvSpPr/>
                <p:nvPr/>
              </p:nvSpPr>
              <p:spPr>
                <a:xfrm>
                  <a:off x="13171640" y="669165"/>
                  <a:ext cx="540000" cy="54000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062CC8E4-7C31-9E23-AE49-182B534E2DC4}"/>
              </a:ext>
            </a:extLst>
          </p:cNvPr>
          <p:cNvSpPr txBox="1"/>
          <p:nvPr/>
        </p:nvSpPr>
        <p:spPr>
          <a:xfrm>
            <a:off x="203273" y="6069663"/>
            <a:ext cx="12058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gdal_translate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GTiff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TILED=YES</a:t>
            </a:r>
            <a:r>
              <a:rPr lang="en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–co BLOCKXSIZE=512 –co BLOCKYSIZE=512 -co COMPRESS=LZW </a:t>
            </a:r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4272C9BC-B4B7-9A7A-3FE2-DFEE45E7094F}"/>
              </a:ext>
            </a:extLst>
          </p:cNvPr>
          <p:cNvSpPr txBox="1"/>
          <p:nvPr/>
        </p:nvSpPr>
        <p:spPr>
          <a:xfrm>
            <a:off x="7243411" y="690288"/>
            <a:ext cx="4110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hlinkClick r:id="rId3"/>
              </a:rPr>
              <a:t>https://gdal.org/drivers/raster/gtiff.html</a:t>
            </a:r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26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F6CB439-E063-F192-067C-457C477BB9DF}"/>
              </a:ext>
            </a:extLst>
          </p:cNvPr>
          <p:cNvGrpSpPr/>
          <p:nvPr/>
        </p:nvGrpSpPr>
        <p:grpSpPr>
          <a:xfrm>
            <a:off x="6359235" y="1642900"/>
            <a:ext cx="5333240" cy="3566605"/>
            <a:chOff x="6544195" y="2097138"/>
            <a:chExt cx="5333240" cy="3566605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FCF5EDD2-C84A-739D-F4F1-3858DE174EC5}"/>
                </a:ext>
              </a:extLst>
            </p:cNvPr>
            <p:cNvGrpSpPr/>
            <p:nvPr/>
          </p:nvGrpSpPr>
          <p:grpSpPr>
            <a:xfrm>
              <a:off x="6544195" y="2097138"/>
              <a:ext cx="5333240" cy="3566605"/>
              <a:chOff x="5257820" y="2922972"/>
              <a:chExt cx="3811342" cy="2199443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DBB39EF7-FC73-0CB6-CFC5-3B531C0BC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57820" y="2922972"/>
                <a:ext cx="3811342" cy="2199443"/>
              </a:xfrm>
              <a:prstGeom prst="rect">
                <a:avLst/>
              </a:prstGeom>
            </p:spPr>
          </p:pic>
          <p:pic>
            <p:nvPicPr>
              <p:cNvPr id="8" name="Picture 2" descr="Bright Blue Marble Next Gen Imagery 2004 (NERP TE 13.1 eAtlas, source: NASA)  | eAtlas">
                <a:extLst>
                  <a:ext uri="{FF2B5EF4-FFF2-40B4-BE49-F238E27FC236}">
                    <a16:creationId xmlns:a16="http://schemas.microsoft.com/office/drawing/2014/main" id="{1C8959C8-0E40-5888-21BC-394030AD4A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5285419" y="3009529"/>
                <a:ext cx="3761197" cy="2032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E4F5B92-D491-FAD6-4436-57D7BE90B2FB}"/>
                </a:ext>
              </a:extLst>
            </p:cNvPr>
            <p:cNvSpPr/>
            <p:nvPr/>
          </p:nvSpPr>
          <p:spPr>
            <a:xfrm>
              <a:off x="6660818" y="2107935"/>
              <a:ext cx="481036" cy="11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395F2C30-6164-46A9-BD58-A9CD20BBDC8B}"/>
              </a:ext>
            </a:extLst>
          </p:cNvPr>
          <p:cNvGrpSpPr/>
          <p:nvPr/>
        </p:nvGrpSpPr>
        <p:grpSpPr>
          <a:xfrm>
            <a:off x="423196" y="1437871"/>
            <a:ext cx="4320000" cy="2160000"/>
            <a:chOff x="423196" y="1437871"/>
            <a:chExt cx="4320000" cy="21600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7E576699-78F7-AF0C-14AA-063A0ADB43B2}"/>
                </a:ext>
              </a:extLst>
            </p:cNvPr>
            <p:cNvGrpSpPr/>
            <p:nvPr/>
          </p:nvGrpSpPr>
          <p:grpSpPr>
            <a:xfrm>
              <a:off x="423196" y="1437871"/>
              <a:ext cx="4320000" cy="2160000"/>
              <a:chOff x="1891836" y="1509713"/>
              <a:chExt cx="8677662" cy="4320000"/>
            </a:xfrm>
          </p:grpSpPr>
          <p:pic>
            <p:nvPicPr>
              <p:cNvPr id="31" name="Picture 2" descr="Bright Blue Marble Next Gen Imagery 2004 (NERP TE 13.1 eAtlas, source: NASA)  | eAtlas">
                <a:extLst>
                  <a:ext uri="{FF2B5EF4-FFF2-40B4-BE49-F238E27FC236}">
                    <a16:creationId xmlns:a16="http://schemas.microsoft.com/office/drawing/2014/main" id="{16FA891F-8F0A-9AB7-DB9C-9AF3C8B6E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6940" y="1509713"/>
                <a:ext cx="8662558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EAA4584A-83F5-87D3-8314-DDFC98E35545}"/>
                  </a:ext>
                </a:extLst>
              </p:cNvPr>
              <p:cNvGrpSpPr/>
              <p:nvPr/>
            </p:nvGrpSpPr>
            <p:grpSpPr>
              <a:xfrm>
                <a:off x="1891836" y="1509713"/>
                <a:ext cx="8677662" cy="4320000"/>
                <a:chOff x="971656" y="1690688"/>
                <a:chExt cx="8677662" cy="4320000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C5EE2427-DD8C-9FFF-72D7-2727FA352F97}"/>
                    </a:ext>
                  </a:extLst>
                </p:cNvPr>
                <p:cNvGrpSpPr/>
                <p:nvPr/>
              </p:nvGrpSpPr>
              <p:grpSpPr>
                <a:xfrm>
                  <a:off x="973769" y="169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153" name="Rechteck 152">
                    <a:extLst>
                      <a:ext uri="{FF2B5EF4-FFF2-40B4-BE49-F238E27FC236}">
                        <a16:creationId xmlns:a16="http://schemas.microsoft.com/office/drawing/2014/main" id="{797BAD8A-70AF-F4B7-DD23-31660E9CC1DB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4" name="Rechteck 153">
                    <a:extLst>
                      <a:ext uri="{FF2B5EF4-FFF2-40B4-BE49-F238E27FC236}">
                        <a16:creationId xmlns:a16="http://schemas.microsoft.com/office/drawing/2014/main" id="{AECBDDBD-9C8A-52B4-3C96-A721FBE0CB59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5" name="Rechteck 154">
                    <a:extLst>
                      <a:ext uri="{FF2B5EF4-FFF2-40B4-BE49-F238E27FC236}">
                        <a16:creationId xmlns:a16="http://schemas.microsoft.com/office/drawing/2014/main" id="{394ABCE0-B557-D9F5-6D8F-E80C12F61532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6" name="Rechteck 155">
                    <a:extLst>
                      <a:ext uri="{FF2B5EF4-FFF2-40B4-BE49-F238E27FC236}">
                        <a16:creationId xmlns:a16="http://schemas.microsoft.com/office/drawing/2014/main" id="{117C07A0-179D-4DBA-7AB4-F7702898939F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7" name="Rechteck 156">
                    <a:extLst>
                      <a:ext uri="{FF2B5EF4-FFF2-40B4-BE49-F238E27FC236}">
                        <a16:creationId xmlns:a16="http://schemas.microsoft.com/office/drawing/2014/main" id="{A7EBA08D-4A6C-890E-9C9C-57EF36AF06A7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8" name="Rechteck 157">
                    <a:extLst>
                      <a:ext uri="{FF2B5EF4-FFF2-40B4-BE49-F238E27FC236}">
                        <a16:creationId xmlns:a16="http://schemas.microsoft.com/office/drawing/2014/main" id="{77D1AE71-3AA7-3CF2-4930-E6818A55093D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9" name="Rechteck 158">
                    <a:extLst>
                      <a:ext uri="{FF2B5EF4-FFF2-40B4-BE49-F238E27FC236}">
                        <a16:creationId xmlns:a16="http://schemas.microsoft.com/office/drawing/2014/main" id="{1573DE0B-B594-3C25-A9B8-8C67F4D0852D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0" name="Rechteck 159">
                    <a:extLst>
                      <a:ext uri="{FF2B5EF4-FFF2-40B4-BE49-F238E27FC236}">
                        <a16:creationId xmlns:a16="http://schemas.microsoft.com/office/drawing/2014/main" id="{5F431C9D-7766-B445-FA01-7FB17EA7EEF9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1" name="Rechteck 160">
                    <a:extLst>
                      <a:ext uri="{FF2B5EF4-FFF2-40B4-BE49-F238E27FC236}">
                        <a16:creationId xmlns:a16="http://schemas.microsoft.com/office/drawing/2014/main" id="{B1E20313-9572-E43E-E51B-67A7CA298F6B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2" name="Rechteck 161">
                    <a:extLst>
                      <a:ext uri="{FF2B5EF4-FFF2-40B4-BE49-F238E27FC236}">
                        <a16:creationId xmlns:a16="http://schemas.microsoft.com/office/drawing/2014/main" id="{C086A98C-66B6-1884-BD56-BB6E74E531E6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3" name="Rechteck 162">
                    <a:extLst>
                      <a:ext uri="{FF2B5EF4-FFF2-40B4-BE49-F238E27FC236}">
                        <a16:creationId xmlns:a16="http://schemas.microsoft.com/office/drawing/2014/main" id="{0954E89E-813D-A973-C64B-E733678D3B8F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4" name="Rechteck 163">
                    <a:extLst>
                      <a:ext uri="{FF2B5EF4-FFF2-40B4-BE49-F238E27FC236}">
                        <a16:creationId xmlns:a16="http://schemas.microsoft.com/office/drawing/2014/main" id="{8AD25D6E-B43C-E42C-5E2E-539F5F89DE3F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5" name="Rechteck 164">
                    <a:extLst>
                      <a:ext uri="{FF2B5EF4-FFF2-40B4-BE49-F238E27FC236}">
                        <a16:creationId xmlns:a16="http://schemas.microsoft.com/office/drawing/2014/main" id="{9F35534C-FA2A-C5AF-0902-AEC0492E9A2F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6" name="Rechteck 165">
                    <a:extLst>
                      <a:ext uri="{FF2B5EF4-FFF2-40B4-BE49-F238E27FC236}">
                        <a16:creationId xmlns:a16="http://schemas.microsoft.com/office/drawing/2014/main" id="{4C600137-73E4-BB71-81C9-A9FEEAD22E3F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7" name="Rechteck 166">
                    <a:extLst>
                      <a:ext uri="{FF2B5EF4-FFF2-40B4-BE49-F238E27FC236}">
                        <a16:creationId xmlns:a16="http://schemas.microsoft.com/office/drawing/2014/main" id="{ACD00586-F84E-1546-01B1-F2110D7CD05C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8" name="Rechteck 167">
                    <a:extLst>
                      <a:ext uri="{FF2B5EF4-FFF2-40B4-BE49-F238E27FC236}">
                        <a16:creationId xmlns:a16="http://schemas.microsoft.com/office/drawing/2014/main" id="{02FD909E-D8BE-2BFD-AB14-01BF5DC61C47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4AEB2DFC-10FC-78EC-D1EA-EF8D3B896CFE}"/>
                    </a:ext>
                  </a:extLst>
                </p:cNvPr>
                <p:cNvGrpSpPr/>
                <p:nvPr/>
              </p:nvGrpSpPr>
              <p:grpSpPr>
                <a:xfrm>
                  <a:off x="973769" y="223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137" name="Rechteck 136">
                    <a:extLst>
                      <a:ext uri="{FF2B5EF4-FFF2-40B4-BE49-F238E27FC236}">
                        <a16:creationId xmlns:a16="http://schemas.microsoft.com/office/drawing/2014/main" id="{C32B5128-91AA-2B90-D883-F281A32221EF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8" name="Rechteck 137">
                    <a:extLst>
                      <a:ext uri="{FF2B5EF4-FFF2-40B4-BE49-F238E27FC236}">
                        <a16:creationId xmlns:a16="http://schemas.microsoft.com/office/drawing/2014/main" id="{AA5DE0F9-1B4E-7CEC-3C09-89876F486DF2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9" name="Rechteck 138">
                    <a:extLst>
                      <a:ext uri="{FF2B5EF4-FFF2-40B4-BE49-F238E27FC236}">
                        <a16:creationId xmlns:a16="http://schemas.microsoft.com/office/drawing/2014/main" id="{FCBB2F5B-9D98-F910-92AC-CC54E3124A7B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0" name="Rechteck 139">
                    <a:extLst>
                      <a:ext uri="{FF2B5EF4-FFF2-40B4-BE49-F238E27FC236}">
                        <a16:creationId xmlns:a16="http://schemas.microsoft.com/office/drawing/2014/main" id="{38B94A3B-E0CD-E127-147C-886715C00880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1" name="Rechteck 140">
                    <a:extLst>
                      <a:ext uri="{FF2B5EF4-FFF2-40B4-BE49-F238E27FC236}">
                        <a16:creationId xmlns:a16="http://schemas.microsoft.com/office/drawing/2014/main" id="{51F1AF57-28D8-86CF-6C4D-59A609F7FD6D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2" name="Rechteck 141">
                    <a:extLst>
                      <a:ext uri="{FF2B5EF4-FFF2-40B4-BE49-F238E27FC236}">
                        <a16:creationId xmlns:a16="http://schemas.microsoft.com/office/drawing/2014/main" id="{29574D23-350C-9959-F1E9-B8393C1F30B8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3" name="Rechteck 142">
                    <a:extLst>
                      <a:ext uri="{FF2B5EF4-FFF2-40B4-BE49-F238E27FC236}">
                        <a16:creationId xmlns:a16="http://schemas.microsoft.com/office/drawing/2014/main" id="{F66571BC-F81F-F585-3812-D4682274EBB1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4" name="Rechteck 143">
                    <a:extLst>
                      <a:ext uri="{FF2B5EF4-FFF2-40B4-BE49-F238E27FC236}">
                        <a16:creationId xmlns:a16="http://schemas.microsoft.com/office/drawing/2014/main" id="{D84146F8-11AA-5175-2EE4-81C3746F9580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5" name="Rechteck 144">
                    <a:extLst>
                      <a:ext uri="{FF2B5EF4-FFF2-40B4-BE49-F238E27FC236}">
                        <a16:creationId xmlns:a16="http://schemas.microsoft.com/office/drawing/2014/main" id="{1495C0D2-6807-C234-FDFD-B74CC9E7C8D8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9CF512C2-59D2-DE29-C5EF-CAFDB3CA8789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7" name="Rechteck 146">
                    <a:extLst>
                      <a:ext uri="{FF2B5EF4-FFF2-40B4-BE49-F238E27FC236}">
                        <a16:creationId xmlns:a16="http://schemas.microsoft.com/office/drawing/2014/main" id="{A0F8B8E0-7F32-AB82-1DE6-17184D9FC02E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A60F1102-B614-E0EC-B119-CF7D30B97CB6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9" name="Rechteck 148">
                    <a:extLst>
                      <a:ext uri="{FF2B5EF4-FFF2-40B4-BE49-F238E27FC236}">
                        <a16:creationId xmlns:a16="http://schemas.microsoft.com/office/drawing/2014/main" id="{9222333C-7659-4A56-F5AD-FF6C70ACDEDA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0" name="Rechteck 149">
                    <a:extLst>
                      <a:ext uri="{FF2B5EF4-FFF2-40B4-BE49-F238E27FC236}">
                        <a16:creationId xmlns:a16="http://schemas.microsoft.com/office/drawing/2014/main" id="{3F9AF920-6806-2FA3-CB3D-B6DE66FA98BE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1" name="Rechteck 150">
                    <a:extLst>
                      <a:ext uri="{FF2B5EF4-FFF2-40B4-BE49-F238E27FC236}">
                        <a16:creationId xmlns:a16="http://schemas.microsoft.com/office/drawing/2014/main" id="{A5C8B257-C5D0-B007-DD16-C6F9B8EEDF06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2" name="Rechteck 151">
                    <a:extLst>
                      <a:ext uri="{FF2B5EF4-FFF2-40B4-BE49-F238E27FC236}">
                        <a16:creationId xmlns:a16="http://schemas.microsoft.com/office/drawing/2014/main" id="{DA19E1C3-645D-FA37-7EA4-083044FE9E99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CF2814A0-CFF9-E9F0-E5EA-4C923BADC45D}"/>
                    </a:ext>
                  </a:extLst>
                </p:cNvPr>
                <p:cNvGrpSpPr/>
                <p:nvPr/>
              </p:nvGrpSpPr>
              <p:grpSpPr>
                <a:xfrm>
                  <a:off x="975700" y="3309527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121" name="Rechteck 120">
                    <a:extLst>
                      <a:ext uri="{FF2B5EF4-FFF2-40B4-BE49-F238E27FC236}">
                        <a16:creationId xmlns:a16="http://schemas.microsoft.com/office/drawing/2014/main" id="{F215C187-024F-8711-9E9B-7DCB410C9915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2" name="Rechteck 121">
                    <a:extLst>
                      <a:ext uri="{FF2B5EF4-FFF2-40B4-BE49-F238E27FC236}">
                        <a16:creationId xmlns:a16="http://schemas.microsoft.com/office/drawing/2014/main" id="{BBE9F691-D9C4-8D57-B2AE-037097FD818B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3" name="Rechteck 122">
                    <a:extLst>
                      <a:ext uri="{FF2B5EF4-FFF2-40B4-BE49-F238E27FC236}">
                        <a16:creationId xmlns:a16="http://schemas.microsoft.com/office/drawing/2014/main" id="{8179E9E8-64B1-5564-862D-7B69288333D0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4" name="Rechteck 123">
                    <a:extLst>
                      <a:ext uri="{FF2B5EF4-FFF2-40B4-BE49-F238E27FC236}">
                        <a16:creationId xmlns:a16="http://schemas.microsoft.com/office/drawing/2014/main" id="{9342FFEB-E69A-E38F-1B12-C2F98603F589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5" name="Rechteck 124">
                    <a:extLst>
                      <a:ext uri="{FF2B5EF4-FFF2-40B4-BE49-F238E27FC236}">
                        <a16:creationId xmlns:a16="http://schemas.microsoft.com/office/drawing/2014/main" id="{3343467D-FC43-80F4-32ED-BAC168C4B17B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6" name="Rechteck 125">
                    <a:extLst>
                      <a:ext uri="{FF2B5EF4-FFF2-40B4-BE49-F238E27FC236}">
                        <a16:creationId xmlns:a16="http://schemas.microsoft.com/office/drawing/2014/main" id="{206D15F5-BA2C-08D6-B9C1-4F60311E2729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7" name="Rechteck 126">
                    <a:extLst>
                      <a:ext uri="{FF2B5EF4-FFF2-40B4-BE49-F238E27FC236}">
                        <a16:creationId xmlns:a16="http://schemas.microsoft.com/office/drawing/2014/main" id="{2D326CB4-FE57-3DDC-DEEE-C7D82570B749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61C2F38B-DDBB-BAB7-A10C-D9D5BFFE6CDC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AB995783-0589-32D1-280F-038F953E6C9C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DB950843-013E-B3A6-729C-9014BAA9D67D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0D5ADC25-1B26-0663-B742-2ECA7F674149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2" name="Rechteck 131">
                    <a:extLst>
                      <a:ext uri="{FF2B5EF4-FFF2-40B4-BE49-F238E27FC236}">
                        <a16:creationId xmlns:a16="http://schemas.microsoft.com/office/drawing/2014/main" id="{C5E40009-708D-9222-0596-0BAC0DFEFF7D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3" name="Rechteck 132">
                    <a:extLst>
                      <a:ext uri="{FF2B5EF4-FFF2-40B4-BE49-F238E27FC236}">
                        <a16:creationId xmlns:a16="http://schemas.microsoft.com/office/drawing/2014/main" id="{71BFCAEF-057D-7F50-F872-F09EBFD88FED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4" name="Rechteck 133">
                    <a:extLst>
                      <a:ext uri="{FF2B5EF4-FFF2-40B4-BE49-F238E27FC236}">
                        <a16:creationId xmlns:a16="http://schemas.microsoft.com/office/drawing/2014/main" id="{D84CCCBD-B8C1-CD5B-20EE-1F662538EE8D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5" name="Rechteck 134">
                    <a:extLst>
                      <a:ext uri="{FF2B5EF4-FFF2-40B4-BE49-F238E27FC236}">
                        <a16:creationId xmlns:a16="http://schemas.microsoft.com/office/drawing/2014/main" id="{3C9CE114-0986-8B4C-ED84-0B9B1845F1BF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6" name="Rechteck 135">
                    <a:extLst>
                      <a:ext uri="{FF2B5EF4-FFF2-40B4-BE49-F238E27FC236}">
                        <a16:creationId xmlns:a16="http://schemas.microsoft.com/office/drawing/2014/main" id="{F0D6F23C-9E41-B529-2261-C20FDA7F29B5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6" name="Gruppieren 35">
                  <a:extLst>
                    <a:ext uri="{FF2B5EF4-FFF2-40B4-BE49-F238E27FC236}">
                      <a16:creationId xmlns:a16="http://schemas.microsoft.com/office/drawing/2014/main" id="{DA5DA129-9D91-DC43-5131-BB1102C495D1}"/>
                    </a:ext>
                  </a:extLst>
                </p:cNvPr>
                <p:cNvGrpSpPr/>
                <p:nvPr/>
              </p:nvGrpSpPr>
              <p:grpSpPr>
                <a:xfrm>
                  <a:off x="971656" y="277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B63B310-BDEF-3C2E-16C0-4E1D6FADE322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6" name="Rechteck 105">
                    <a:extLst>
                      <a:ext uri="{FF2B5EF4-FFF2-40B4-BE49-F238E27FC236}">
                        <a16:creationId xmlns:a16="http://schemas.microsoft.com/office/drawing/2014/main" id="{1A464986-1326-7596-E455-1A081394B666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7" name="Rechteck 106">
                    <a:extLst>
                      <a:ext uri="{FF2B5EF4-FFF2-40B4-BE49-F238E27FC236}">
                        <a16:creationId xmlns:a16="http://schemas.microsoft.com/office/drawing/2014/main" id="{236B977A-9366-0830-F3DF-DFE1588C5339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8" name="Rechteck 107">
                    <a:extLst>
                      <a:ext uri="{FF2B5EF4-FFF2-40B4-BE49-F238E27FC236}">
                        <a16:creationId xmlns:a16="http://schemas.microsoft.com/office/drawing/2014/main" id="{EF922DB7-499A-D791-35D4-F6745FAA1CBD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9" name="Rechteck 108">
                    <a:extLst>
                      <a:ext uri="{FF2B5EF4-FFF2-40B4-BE49-F238E27FC236}">
                        <a16:creationId xmlns:a16="http://schemas.microsoft.com/office/drawing/2014/main" id="{C8D4893F-D576-B006-8D1C-D99C8544142A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0" name="Rechteck 109">
                    <a:extLst>
                      <a:ext uri="{FF2B5EF4-FFF2-40B4-BE49-F238E27FC236}">
                        <a16:creationId xmlns:a16="http://schemas.microsoft.com/office/drawing/2014/main" id="{6035FFEB-06C3-B8DD-6EC2-2FD17745AFE2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1" name="Rechteck 110">
                    <a:extLst>
                      <a:ext uri="{FF2B5EF4-FFF2-40B4-BE49-F238E27FC236}">
                        <a16:creationId xmlns:a16="http://schemas.microsoft.com/office/drawing/2014/main" id="{D5520616-5B6B-09EA-041E-1897B0D522CD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2" name="Rechteck 111">
                    <a:extLst>
                      <a:ext uri="{FF2B5EF4-FFF2-40B4-BE49-F238E27FC236}">
                        <a16:creationId xmlns:a16="http://schemas.microsoft.com/office/drawing/2014/main" id="{406CB52E-F820-BA26-C21A-C0B11F176899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3" name="Rechteck 112">
                    <a:extLst>
                      <a:ext uri="{FF2B5EF4-FFF2-40B4-BE49-F238E27FC236}">
                        <a16:creationId xmlns:a16="http://schemas.microsoft.com/office/drawing/2014/main" id="{BD62BBE0-5BAE-2428-720F-B3163932AE96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4" name="Rechteck 113">
                    <a:extLst>
                      <a:ext uri="{FF2B5EF4-FFF2-40B4-BE49-F238E27FC236}">
                        <a16:creationId xmlns:a16="http://schemas.microsoft.com/office/drawing/2014/main" id="{DADB4872-F0A9-6691-A97A-C06DCA0D2556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5" name="Rechteck 114">
                    <a:extLst>
                      <a:ext uri="{FF2B5EF4-FFF2-40B4-BE49-F238E27FC236}">
                        <a16:creationId xmlns:a16="http://schemas.microsoft.com/office/drawing/2014/main" id="{6BAF5E98-5A85-2B27-F295-6DBA434A7127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6" name="Rechteck 115">
                    <a:extLst>
                      <a:ext uri="{FF2B5EF4-FFF2-40B4-BE49-F238E27FC236}">
                        <a16:creationId xmlns:a16="http://schemas.microsoft.com/office/drawing/2014/main" id="{2ACDFD6E-F75E-2051-CE8A-6D3DFAB9BF44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2256235E-0CBC-3C1E-8DBA-F32DF122B30C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E74F7A19-A924-77E0-948D-BA4D5721B2DA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4AF7AD6B-E861-C3B4-D277-FD08AD8E8321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5995B944-3AFA-B003-AEE1-DBB5D884207A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7" name="Gruppieren 36">
                  <a:extLst>
                    <a:ext uri="{FF2B5EF4-FFF2-40B4-BE49-F238E27FC236}">
                      <a16:creationId xmlns:a16="http://schemas.microsoft.com/office/drawing/2014/main" id="{BCD21210-DF44-E801-671E-E47EEFD00301}"/>
                    </a:ext>
                  </a:extLst>
                </p:cNvPr>
                <p:cNvGrpSpPr/>
                <p:nvPr/>
              </p:nvGrpSpPr>
              <p:grpSpPr>
                <a:xfrm>
                  <a:off x="977812" y="385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89" name="Rechteck 88">
                    <a:extLst>
                      <a:ext uri="{FF2B5EF4-FFF2-40B4-BE49-F238E27FC236}">
                        <a16:creationId xmlns:a16="http://schemas.microsoft.com/office/drawing/2014/main" id="{F9C7077C-31A5-2584-996D-09C9545D377D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0" name="Rechteck 89">
                    <a:extLst>
                      <a:ext uri="{FF2B5EF4-FFF2-40B4-BE49-F238E27FC236}">
                        <a16:creationId xmlns:a16="http://schemas.microsoft.com/office/drawing/2014/main" id="{E04F6437-42AA-07D9-3CDD-982EB6331875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1" name="Rechteck 90">
                    <a:extLst>
                      <a:ext uri="{FF2B5EF4-FFF2-40B4-BE49-F238E27FC236}">
                        <a16:creationId xmlns:a16="http://schemas.microsoft.com/office/drawing/2014/main" id="{AB9FE7FB-2B0E-CCCC-FB0A-C7A61ABB529F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2" name="Rechteck 91">
                    <a:extLst>
                      <a:ext uri="{FF2B5EF4-FFF2-40B4-BE49-F238E27FC236}">
                        <a16:creationId xmlns:a16="http://schemas.microsoft.com/office/drawing/2014/main" id="{37AAD4C1-9B0B-8B14-B84A-020359C97A30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3" name="Rechteck 92">
                    <a:extLst>
                      <a:ext uri="{FF2B5EF4-FFF2-40B4-BE49-F238E27FC236}">
                        <a16:creationId xmlns:a16="http://schemas.microsoft.com/office/drawing/2014/main" id="{A8149653-1658-2459-43C1-8BBE5D76F648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4" name="Rechteck 93">
                    <a:extLst>
                      <a:ext uri="{FF2B5EF4-FFF2-40B4-BE49-F238E27FC236}">
                        <a16:creationId xmlns:a16="http://schemas.microsoft.com/office/drawing/2014/main" id="{D1E49A51-959D-55CE-B238-21117D643515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3CD07A89-03DB-0A4A-4C2A-04E193215979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42956566-FC22-EA5A-B46F-9D94F8E094B8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7" name="Rechteck 96">
                    <a:extLst>
                      <a:ext uri="{FF2B5EF4-FFF2-40B4-BE49-F238E27FC236}">
                        <a16:creationId xmlns:a16="http://schemas.microsoft.com/office/drawing/2014/main" id="{6DE693C8-BFA2-0722-B454-073FD6867744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8" name="Rechteck 97">
                    <a:extLst>
                      <a:ext uri="{FF2B5EF4-FFF2-40B4-BE49-F238E27FC236}">
                        <a16:creationId xmlns:a16="http://schemas.microsoft.com/office/drawing/2014/main" id="{21BBF016-8642-6610-66F7-C7926AE12F00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9" name="Rechteck 98">
                    <a:extLst>
                      <a:ext uri="{FF2B5EF4-FFF2-40B4-BE49-F238E27FC236}">
                        <a16:creationId xmlns:a16="http://schemas.microsoft.com/office/drawing/2014/main" id="{9978E2A1-F0E8-B79F-CD5C-59FA34DF84BE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0" name="Rechteck 99">
                    <a:extLst>
                      <a:ext uri="{FF2B5EF4-FFF2-40B4-BE49-F238E27FC236}">
                        <a16:creationId xmlns:a16="http://schemas.microsoft.com/office/drawing/2014/main" id="{A1DAFC51-4E8B-902D-ECBA-D582AD070117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1" name="Rechteck 100">
                    <a:extLst>
                      <a:ext uri="{FF2B5EF4-FFF2-40B4-BE49-F238E27FC236}">
                        <a16:creationId xmlns:a16="http://schemas.microsoft.com/office/drawing/2014/main" id="{AF7C97C0-029F-E1B8-0C19-45B345BF98F5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7051A580-80E8-F351-C035-CA2996962619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293A1E73-2447-68F7-C49B-9E162E0CE1F4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B9F17536-5D2C-44E5-EAC5-580DDC9ADF26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8" name="Gruppieren 37">
                  <a:extLst>
                    <a:ext uri="{FF2B5EF4-FFF2-40B4-BE49-F238E27FC236}">
                      <a16:creationId xmlns:a16="http://schemas.microsoft.com/office/drawing/2014/main" id="{E29787A7-3D9B-93FE-7FE3-229A430CA1CE}"/>
                    </a:ext>
                  </a:extLst>
                </p:cNvPr>
                <p:cNvGrpSpPr/>
                <p:nvPr/>
              </p:nvGrpSpPr>
              <p:grpSpPr>
                <a:xfrm>
                  <a:off x="977812" y="439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73" name="Rechteck 72">
                    <a:extLst>
                      <a:ext uri="{FF2B5EF4-FFF2-40B4-BE49-F238E27FC236}">
                        <a16:creationId xmlns:a16="http://schemas.microsoft.com/office/drawing/2014/main" id="{33E4FF48-C2DE-C3A8-64C8-F71963280D28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4" name="Rechteck 73">
                    <a:extLst>
                      <a:ext uri="{FF2B5EF4-FFF2-40B4-BE49-F238E27FC236}">
                        <a16:creationId xmlns:a16="http://schemas.microsoft.com/office/drawing/2014/main" id="{D5D69063-0417-D315-1585-22D32A7E47E8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7C7B6EC4-DF57-FE5C-31A2-AF14F7C6F3A6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6" name="Rechteck 75">
                    <a:extLst>
                      <a:ext uri="{FF2B5EF4-FFF2-40B4-BE49-F238E27FC236}">
                        <a16:creationId xmlns:a16="http://schemas.microsoft.com/office/drawing/2014/main" id="{90D61CE1-7219-BA83-3581-8021B47CE53F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7" name="Rechteck 76">
                    <a:extLst>
                      <a:ext uri="{FF2B5EF4-FFF2-40B4-BE49-F238E27FC236}">
                        <a16:creationId xmlns:a16="http://schemas.microsoft.com/office/drawing/2014/main" id="{20271B19-FD98-98E4-CFBB-96C2AAD56967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8" name="Rechteck 77">
                    <a:extLst>
                      <a:ext uri="{FF2B5EF4-FFF2-40B4-BE49-F238E27FC236}">
                        <a16:creationId xmlns:a16="http://schemas.microsoft.com/office/drawing/2014/main" id="{459B13CD-D983-5488-226C-406476CDCBDA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9" name="Rechteck 78">
                    <a:extLst>
                      <a:ext uri="{FF2B5EF4-FFF2-40B4-BE49-F238E27FC236}">
                        <a16:creationId xmlns:a16="http://schemas.microsoft.com/office/drawing/2014/main" id="{C8F59A06-AFC0-098B-5129-D987F09E47A0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0" name="Rechteck 79">
                    <a:extLst>
                      <a:ext uri="{FF2B5EF4-FFF2-40B4-BE49-F238E27FC236}">
                        <a16:creationId xmlns:a16="http://schemas.microsoft.com/office/drawing/2014/main" id="{C1B8FD56-0542-11F1-CF28-AA64AEE882BB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1" name="Rechteck 80">
                    <a:extLst>
                      <a:ext uri="{FF2B5EF4-FFF2-40B4-BE49-F238E27FC236}">
                        <a16:creationId xmlns:a16="http://schemas.microsoft.com/office/drawing/2014/main" id="{2D6C4028-DC3F-C870-4ED2-728A438A3B6F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2" name="Rechteck 81">
                    <a:extLst>
                      <a:ext uri="{FF2B5EF4-FFF2-40B4-BE49-F238E27FC236}">
                        <a16:creationId xmlns:a16="http://schemas.microsoft.com/office/drawing/2014/main" id="{3A56901E-FCC0-1D71-1263-976C6E68A7D6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3" name="Rechteck 82">
                    <a:extLst>
                      <a:ext uri="{FF2B5EF4-FFF2-40B4-BE49-F238E27FC236}">
                        <a16:creationId xmlns:a16="http://schemas.microsoft.com/office/drawing/2014/main" id="{3FD554D6-62EA-505E-A272-283DDB33C445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4" name="Rechteck 83">
                    <a:extLst>
                      <a:ext uri="{FF2B5EF4-FFF2-40B4-BE49-F238E27FC236}">
                        <a16:creationId xmlns:a16="http://schemas.microsoft.com/office/drawing/2014/main" id="{0408ABDB-62FC-35E9-3731-354839DB2A59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5" name="Rechteck 84">
                    <a:extLst>
                      <a:ext uri="{FF2B5EF4-FFF2-40B4-BE49-F238E27FC236}">
                        <a16:creationId xmlns:a16="http://schemas.microsoft.com/office/drawing/2014/main" id="{F844A224-BE59-CE89-0AAC-5D1DAB62B8D9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6" name="Rechteck 85">
                    <a:extLst>
                      <a:ext uri="{FF2B5EF4-FFF2-40B4-BE49-F238E27FC236}">
                        <a16:creationId xmlns:a16="http://schemas.microsoft.com/office/drawing/2014/main" id="{1089BB9A-4113-28DD-DF3F-1B5BFAA4F0C6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7" name="Rechteck 86">
                    <a:extLst>
                      <a:ext uri="{FF2B5EF4-FFF2-40B4-BE49-F238E27FC236}">
                        <a16:creationId xmlns:a16="http://schemas.microsoft.com/office/drawing/2014/main" id="{19353DD3-2D7A-C931-A1C0-49E05394D11B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8" name="Rechteck 87">
                    <a:extLst>
                      <a:ext uri="{FF2B5EF4-FFF2-40B4-BE49-F238E27FC236}">
                        <a16:creationId xmlns:a16="http://schemas.microsoft.com/office/drawing/2014/main" id="{45547446-B934-5142-6DA2-B4DF59C9B394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9" name="Gruppieren 38">
                  <a:extLst>
                    <a:ext uri="{FF2B5EF4-FFF2-40B4-BE49-F238E27FC236}">
                      <a16:creationId xmlns:a16="http://schemas.microsoft.com/office/drawing/2014/main" id="{12E1B654-26AE-8151-2BE2-870BBAA0C7A6}"/>
                    </a:ext>
                  </a:extLst>
                </p:cNvPr>
                <p:cNvGrpSpPr/>
                <p:nvPr/>
              </p:nvGrpSpPr>
              <p:grpSpPr>
                <a:xfrm>
                  <a:off x="979743" y="5469527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FBAA81DA-5604-D528-D4B8-0DE8450108E8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84D2BA62-8A2F-10F3-CB78-CC74CFBEF1AD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88B3B7D6-56ED-5A01-423B-B13255AB5F44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0" name="Rechteck 59">
                    <a:extLst>
                      <a:ext uri="{FF2B5EF4-FFF2-40B4-BE49-F238E27FC236}">
                        <a16:creationId xmlns:a16="http://schemas.microsoft.com/office/drawing/2014/main" id="{48945A83-C5B6-6E33-B51B-205450C6D415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8F6FB2B1-1D11-7728-9F82-52FAE3D4EF08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03A86802-7B15-F418-63BA-AB75FC391ED1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3" name="Rechteck 62">
                    <a:extLst>
                      <a:ext uri="{FF2B5EF4-FFF2-40B4-BE49-F238E27FC236}">
                        <a16:creationId xmlns:a16="http://schemas.microsoft.com/office/drawing/2014/main" id="{5CEC597E-A7DA-DBBD-6549-0CE99A7076C0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4" name="Rechteck 63">
                    <a:extLst>
                      <a:ext uri="{FF2B5EF4-FFF2-40B4-BE49-F238E27FC236}">
                        <a16:creationId xmlns:a16="http://schemas.microsoft.com/office/drawing/2014/main" id="{D44A4FE6-C0BE-E746-C05F-78E3A5ABFFEE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5" name="Rechteck 64">
                    <a:extLst>
                      <a:ext uri="{FF2B5EF4-FFF2-40B4-BE49-F238E27FC236}">
                        <a16:creationId xmlns:a16="http://schemas.microsoft.com/office/drawing/2014/main" id="{5B7D76F0-3DAF-0ECD-7B89-21A9028A5C5A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6" name="Rechteck 65">
                    <a:extLst>
                      <a:ext uri="{FF2B5EF4-FFF2-40B4-BE49-F238E27FC236}">
                        <a16:creationId xmlns:a16="http://schemas.microsoft.com/office/drawing/2014/main" id="{7D04546D-5526-119D-DE61-12ABAFDE1F92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7" name="Rechteck 66">
                    <a:extLst>
                      <a:ext uri="{FF2B5EF4-FFF2-40B4-BE49-F238E27FC236}">
                        <a16:creationId xmlns:a16="http://schemas.microsoft.com/office/drawing/2014/main" id="{D74F87B6-57E8-9C5C-EAFE-E05BA90CB6E9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8" name="Rechteck 67">
                    <a:extLst>
                      <a:ext uri="{FF2B5EF4-FFF2-40B4-BE49-F238E27FC236}">
                        <a16:creationId xmlns:a16="http://schemas.microsoft.com/office/drawing/2014/main" id="{34ED2143-E078-4DAF-E8E0-CDA3CA98CE44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9" name="Rechteck 68">
                    <a:extLst>
                      <a:ext uri="{FF2B5EF4-FFF2-40B4-BE49-F238E27FC236}">
                        <a16:creationId xmlns:a16="http://schemas.microsoft.com/office/drawing/2014/main" id="{491F1DD4-FB67-333D-A877-DA0168445CAB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0" name="Rechteck 69">
                    <a:extLst>
                      <a:ext uri="{FF2B5EF4-FFF2-40B4-BE49-F238E27FC236}">
                        <a16:creationId xmlns:a16="http://schemas.microsoft.com/office/drawing/2014/main" id="{A3F545F0-442E-12BB-9C93-7659B858B106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0995C4F1-E55F-73B2-64CF-22324ABE5FB4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9A039F20-3C32-6A99-9903-8A49109CC83F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40" name="Gruppieren 39">
                  <a:extLst>
                    <a:ext uri="{FF2B5EF4-FFF2-40B4-BE49-F238E27FC236}">
                      <a16:creationId xmlns:a16="http://schemas.microsoft.com/office/drawing/2014/main" id="{02CFC8B5-4078-D2BC-9223-044D03DD2987}"/>
                    </a:ext>
                  </a:extLst>
                </p:cNvPr>
                <p:cNvGrpSpPr/>
                <p:nvPr/>
              </p:nvGrpSpPr>
              <p:grpSpPr>
                <a:xfrm>
                  <a:off x="975699" y="493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372E38CD-7544-B171-949B-4669C3C5A89D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DD0F191C-D903-93D3-3190-61611812427B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FE90EE8C-0F91-0C31-2A83-DC7F74011CDD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AAD0290B-22B9-E504-604C-5A31B2974DF7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8B808BA1-1D68-48F3-D1A1-FDCDB394CE47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9594E84E-B006-8C1D-A277-DD0F038DC767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2A0902D1-DDC2-4E5B-B114-2861E1810713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8" name="Rechteck 47">
                    <a:extLst>
                      <a:ext uri="{FF2B5EF4-FFF2-40B4-BE49-F238E27FC236}">
                        <a16:creationId xmlns:a16="http://schemas.microsoft.com/office/drawing/2014/main" id="{FDC83835-A2EC-17C7-BD83-6E312C24D46B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9" name="Rechteck 48">
                    <a:extLst>
                      <a:ext uri="{FF2B5EF4-FFF2-40B4-BE49-F238E27FC236}">
                        <a16:creationId xmlns:a16="http://schemas.microsoft.com/office/drawing/2014/main" id="{E14F4083-E538-2A64-6073-4B93A62CE848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0" name="Rechteck 49">
                    <a:extLst>
                      <a:ext uri="{FF2B5EF4-FFF2-40B4-BE49-F238E27FC236}">
                        <a16:creationId xmlns:a16="http://schemas.microsoft.com/office/drawing/2014/main" id="{2D8200D2-8589-2CF8-979F-EF677B151239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1" name="Rechteck 50">
                    <a:extLst>
                      <a:ext uri="{FF2B5EF4-FFF2-40B4-BE49-F238E27FC236}">
                        <a16:creationId xmlns:a16="http://schemas.microsoft.com/office/drawing/2014/main" id="{18C19CA4-45C0-E45A-7BC2-A5013C55DCD7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2" name="Rechteck 51">
                    <a:extLst>
                      <a:ext uri="{FF2B5EF4-FFF2-40B4-BE49-F238E27FC236}">
                        <a16:creationId xmlns:a16="http://schemas.microsoft.com/office/drawing/2014/main" id="{265F58BD-BF5A-9F2E-7AC6-D4B3A7908F9B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760EE013-315C-B009-8A9D-C0F2BEAD91FB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4" name="Rechteck 53">
                    <a:extLst>
                      <a:ext uri="{FF2B5EF4-FFF2-40B4-BE49-F238E27FC236}">
                        <a16:creationId xmlns:a16="http://schemas.microsoft.com/office/drawing/2014/main" id="{85EF9768-563F-4A0C-ECA1-28C25E10D6A2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5" name="Rechteck 54">
                    <a:extLst>
                      <a:ext uri="{FF2B5EF4-FFF2-40B4-BE49-F238E27FC236}">
                        <a16:creationId xmlns:a16="http://schemas.microsoft.com/office/drawing/2014/main" id="{56708E32-1AC2-4493-A712-B931ECDECBE3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6" name="Rechteck 55">
                    <a:extLst>
                      <a:ext uri="{FF2B5EF4-FFF2-40B4-BE49-F238E27FC236}">
                        <a16:creationId xmlns:a16="http://schemas.microsoft.com/office/drawing/2014/main" id="{B439A4E9-8FB7-5BFA-FF46-EB5BF38746EF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</p:grp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0C6A0A0-A00D-13A2-BCE5-4E98A90EE8C3}"/>
                </a:ext>
              </a:extLst>
            </p:cNvPr>
            <p:cNvSpPr/>
            <p:nvPr/>
          </p:nvSpPr>
          <p:spPr>
            <a:xfrm>
              <a:off x="2412259" y="1711418"/>
              <a:ext cx="1106905" cy="6136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00A8D53-421F-9658-DC1B-CAE574F0BAB0}"/>
              </a:ext>
            </a:extLst>
          </p:cNvPr>
          <p:cNvCxnSpPr/>
          <p:nvPr/>
        </p:nvCxnSpPr>
        <p:spPr>
          <a:xfrm>
            <a:off x="6397854" y="1357547"/>
            <a:ext cx="52630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ADBDE70-4C3E-41F9-A5C0-C2D593097620}"/>
              </a:ext>
            </a:extLst>
          </p:cNvPr>
          <p:cNvSpPr txBox="1"/>
          <p:nvPr/>
        </p:nvSpPr>
        <p:spPr>
          <a:xfrm flipH="1">
            <a:off x="8461795" y="970540"/>
            <a:ext cx="13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400 Pixels</a:t>
            </a:r>
            <a:endParaRPr lang="de-CH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BF1E2CE-BC27-5215-1FCD-6D79068A64F6}"/>
              </a:ext>
            </a:extLst>
          </p:cNvPr>
          <p:cNvCxnSpPr>
            <a:cxnSpLocks/>
          </p:cNvCxnSpPr>
          <p:nvPr/>
        </p:nvCxnSpPr>
        <p:spPr>
          <a:xfrm>
            <a:off x="2412259" y="1337428"/>
            <a:ext cx="110690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3C9B6AE-4760-8329-B30B-18D98B660B41}"/>
              </a:ext>
            </a:extLst>
          </p:cNvPr>
          <p:cNvSpPr txBox="1"/>
          <p:nvPr/>
        </p:nvSpPr>
        <p:spPr>
          <a:xfrm flipH="1">
            <a:off x="2380260" y="946275"/>
            <a:ext cx="19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20000 Pixels</a:t>
            </a:r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CB30CCB-95B9-C7B5-FF6E-4C007C3E7A4C}"/>
              </a:ext>
            </a:extLst>
          </p:cNvPr>
          <p:cNvSpPr txBox="1"/>
          <p:nvPr/>
        </p:nvSpPr>
        <p:spPr>
          <a:xfrm flipH="1">
            <a:off x="2221424" y="3709768"/>
            <a:ext cx="19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10000 Pixels</a:t>
            </a:r>
            <a:endParaRPr lang="de-CH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3173476-A4F7-522F-1DCD-C79DAEC9D3AF}"/>
              </a:ext>
            </a:extLst>
          </p:cNvPr>
          <p:cNvCxnSpPr>
            <a:cxnSpLocks/>
          </p:cNvCxnSpPr>
          <p:nvPr/>
        </p:nvCxnSpPr>
        <p:spPr>
          <a:xfrm>
            <a:off x="2510188" y="409113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79A959F-1A21-BC85-6BAA-72D8891676D9}"/>
              </a:ext>
            </a:extLst>
          </p:cNvPr>
          <p:cNvCxnSpPr>
            <a:cxnSpLocks/>
          </p:cNvCxnSpPr>
          <p:nvPr/>
        </p:nvCxnSpPr>
        <p:spPr>
          <a:xfrm>
            <a:off x="2530239" y="5699359"/>
            <a:ext cx="27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E19DA57-7F18-2FC1-563A-1C3F1613AD08}"/>
              </a:ext>
            </a:extLst>
          </p:cNvPr>
          <p:cNvSpPr txBox="1"/>
          <p:nvPr/>
        </p:nvSpPr>
        <p:spPr>
          <a:xfrm flipH="1">
            <a:off x="2228946" y="5353960"/>
            <a:ext cx="124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5000 Pixels</a:t>
            </a:r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CCBE0C7-F5BA-1620-708E-300105B2D77F}"/>
              </a:ext>
            </a:extLst>
          </p:cNvPr>
          <p:cNvSpPr txBox="1"/>
          <p:nvPr/>
        </p:nvSpPr>
        <p:spPr>
          <a:xfrm>
            <a:off x="328074" y="189059"/>
            <a:ext cx="3754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1" dirty="0"/>
              <a:t>Data (Overviews)</a:t>
            </a:r>
            <a:endParaRPr lang="de-CH" sz="28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F3A5C78-AB0D-4CB0-838F-7B5AB224D11A}"/>
              </a:ext>
            </a:extLst>
          </p:cNvPr>
          <p:cNvSpPr txBox="1"/>
          <p:nvPr/>
        </p:nvSpPr>
        <p:spPr>
          <a:xfrm>
            <a:off x="5810464" y="190020"/>
            <a:ext cx="3754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1" dirty="0"/>
              <a:t>Display</a:t>
            </a:r>
            <a:endParaRPr lang="de-CH" sz="2800" b="1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52BC17E-31F4-23A4-9ED2-5BDA6EC26399}"/>
              </a:ext>
            </a:extLst>
          </p:cNvPr>
          <p:cNvCxnSpPr/>
          <p:nvPr/>
        </p:nvCxnSpPr>
        <p:spPr>
          <a:xfrm>
            <a:off x="552249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3CB1471A-34CB-9753-9B2B-1C38FE801CFC}"/>
              </a:ext>
            </a:extLst>
          </p:cNvPr>
          <p:cNvGrpSpPr/>
          <p:nvPr/>
        </p:nvGrpSpPr>
        <p:grpSpPr>
          <a:xfrm>
            <a:off x="1533699" y="4158080"/>
            <a:ext cx="2160000" cy="1080000"/>
            <a:chOff x="423196" y="1437871"/>
            <a:chExt cx="4320000" cy="2160000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450114BD-B29D-C3CC-769C-CE69C7B7C36C}"/>
                </a:ext>
              </a:extLst>
            </p:cNvPr>
            <p:cNvGrpSpPr/>
            <p:nvPr/>
          </p:nvGrpSpPr>
          <p:grpSpPr>
            <a:xfrm>
              <a:off x="423196" y="1437871"/>
              <a:ext cx="4320000" cy="2160000"/>
              <a:chOff x="1891836" y="1509713"/>
              <a:chExt cx="8677662" cy="4320000"/>
            </a:xfrm>
          </p:grpSpPr>
          <p:pic>
            <p:nvPicPr>
              <p:cNvPr id="173" name="Picture 2" descr="Bright Blue Marble Next Gen Imagery 2004 (NERP TE 13.1 eAtlas, source: NASA)  | eAtlas">
                <a:extLst>
                  <a:ext uri="{FF2B5EF4-FFF2-40B4-BE49-F238E27FC236}">
                    <a16:creationId xmlns:a16="http://schemas.microsoft.com/office/drawing/2014/main" id="{EAB7EC56-A871-2350-302E-DDC969810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6940" y="1509713"/>
                <a:ext cx="8662558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8D7E0898-E68B-1D9D-0FD8-D39A14A46AA1}"/>
                  </a:ext>
                </a:extLst>
              </p:cNvPr>
              <p:cNvGrpSpPr/>
              <p:nvPr/>
            </p:nvGrpSpPr>
            <p:grpSpPr>
              <a:xfrm>
                <a:off x="1891836" y="1509713"/>
                <a:ext cx="8677662" cy="4320000"/>
                <a:chOff x="971656" y="1690688"/>
                <a:chExt cx="8677662" cy="4320000"/>
              </a:xfrm>
            </p:grpSpPr>
            <p:grpSp>
              <p:nvGrpSpPr>
                <p:cNvPr id="175" name="Gruppieren 174">
                  <a:extLst>
                    <a:ext uri="{FF2B5EF4-FFF2-40B4-BE49-F238E27FC236}">
                      <a16:creationId xmlns:a16="http://schemas.microsoft.com/office/drawing/2014/main" id="{4655533F-8424-2464-59E3-0C0C24ECD688}"/>
                    </a:ext>
                  </a:extLst>
                </p:cNvPr>
                <p:cNvGrpSpPr/>
                <p:nvPr/>
              </p:nvGrpSpPr>
              <p:grpSpPr>
                <a:xfrm>
                  <a:off x="973769" y="169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295" name="Rechteck 294">
                    <a:extLst>
                      <a:ext uri="{FF2B5EF4-FFF2-40B4-BE49-F238E27FC236}">
                        <a16:creationId xmlns:a16="http://schemas.microsoft.com/office/drawing/2014/main" id="{0815D369-5D62-32DB-5132-E28FF3396583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6" name="Rechteck 295">
                    <a:extLst>
                      <a:ext uri="{FF2B5EF4-FFF2-40B4-BE49-F238E27FC236}">
                        <a16:creationId xmlns:a16="http://schemas.microsoft.com/office/drawing/2014/main" id="{031EFA3F-8DCD-C748-A2DA-4E6F5EC6380E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7" name="Rechteck 296">
                    <a:extLst>
                      <a:ext uri="{FF2B5EF4-FFF2-40B4-BE49-F238E27FC236}">
                        <a16:creationId xmlns:a16="http://schemas.microsoft.com/office/drawing/2014/main" id="{AE5F4153-F453-E9C1-4FE9-01E3BE5C21B3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8" name="Rechteck 297">
                    <a:extLst>
                      <a:ext uri="{FF2B5EF4-FFF2-40B4-BE49-F238E27FC236}">
                        <a16:creationId xmlns:a16="http://schemas.microsoft.com/office/drawing/2014/main" id="{B44ABBF5-EF03-812B-49B4-B8F1AFAF885A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9" name="Rechteck 298">
                    <a:extLst>
                      <a:ext uri="{FF2B5EF4-FFF2-40B4-BE49-F238E27FC236}">
                        <a16:creationId xmlns:a16="http://schemas.microsoft.com/office/drawing/2014/main" id="{AD529A31-D38C-244C-3D5F-6A7A55E8194F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0" name="Rechteck 299">
                    <a:extLst>
                      <a:ext uri="{FF2B5EF4-FFF2-40B4-BE49-F238E27FC236}">
                        <a16:creationId xmlns:a16="http://schemas.microsoft.com/office/drawing/2014/main" id="{7B5886EF-4E98-66F2-982F-5CF15760BFE8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1" name="Rechteck 300">
                    <a:extLst>
                      <a:ext uri="{FF2B5EF4-FFF2-40B4-BE49-F238E27FC236}">
                        <a16:creationId xmlns:a16="http://schemas.microsoft.com/office/drawing/2014/main" id="{E76C32FE-72AE-1360-29BC-7CB3E9FAA916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2" name="Rechteck 301">
                    <a:extLst>
                      <a:ext uri="{FF2B5EF4-FFF2-40B4-BE49-F238E27FC236}">
                        <a16:creationId xmlns:a16="http://schemas.microsoft.com/office/drawing/2014/main" id="{18DD8F78-8B48-FC54-A5B8-AD4FBEA786DF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3" name="Rechteck 302">
                    <a:extLst>
                      <a:ext uri="{FF2B5EF4-FFF2-40B4-BE49-F238E27FC236}">
                        <a16:creationId xmlns:a16="http://schemas.microsoft.com/office/drawing/2014/main" id="{3EAFD2F3-E325-1BDF-03A8-86C3AB7499FE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4" name="Rechteck 303">
                    <a:extLst>
                      <a:ext uri="{FF2B5EF4-FFF2-40B4-BE49-F238E27FC236}">
                        <a16:creationId xmlns:a16="http://schemas.microsoft.com/office/drawing/2014/main" id="{D138A5D2-0758-F476-CF91-C7B27F622BF0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5" name="Rechteck 304">
                    <a:extLst>
                      <a:ext uri="{FF2B5EF4-FFF2-40B4-BE49-F238E27FC236}">
                        <a16:creationId xmlns:a16="http://schemas.microsoft.com/office/drawing/2014/main" id="{CA671386-05E7-C52C-B5C7-D4427C372B92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6" name="Rechteck 305">
                    <a:extLst>
                      <a:ext uri="{FF2B5EF4-FFF2-40B4-BE49-F238E27FC236}">
                        <a16:creationId xmlns:a16="http://schemas.microsoft.com/office/drawing/2014/main" id="{EE7CFCC4-8501-3E85-3C35-6AB4CBD40BAD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7" name="Rechteck 306">
                    <a:extLst>
                      <a:ext uri="{FF2B5EF4-FFF2-40B4-BE49-F238E27FC236}">
                        <a16:creationId xmlns:a16="http://schemas.microsoft.com/office/drawing/2014/main" id="{D1C1B728-9E82-4759-3C87-A689AB27E2C4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8" name="Rechteck 307">
                    <a:extLst>
                      <a:ext uri="{FF2B5EF4-FFF2-40B4-BE49-F238E27FC236}">
                        <a16:creationId xmlns:a16="http://schemas.microsoft.com/office/drawing/2014/main" id="{C88AEB2B-1DC6-EBDE-9C73-F68093E51CD3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09" name="Rechteck 308">
                    <a:extLst>
                      <a:ext uri="{FF2B5EF4-FFF2-40B4-BE49-F238E27FC236}">
                        <a16:creationId xmlns:a16="http://schemas.microsoft.com/office/drawing/2014/main" id="{395BDC3D-25AC-6E18-7C71-8C3455BBE6C5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10" name="Rechteck 309">
                    <a:extLst>
                      <a:ext uri="{FF2B5EF4-FFF2-40B4-BE49-F238E27FC236}">
                        <a16:creationId xmlns:a16="http://schemas.microsoft.com/office/drawing/2014/main" id="{E27DB242-AF06-0628-1695-B7528B2C08FE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76" name="Gruppieren 175">
                  <a:extLst>
                    <a:ext uri="{FF2B5EF4-FFF2-40B4-BE49-F238E27FC236}">
                      <a16:creationId xmlns:a16="http://schemas.microsoft.com/office/drawing/2014/main" id="{D2DC086A-90D0-56C6-E2BB-7B434B2D002F}"/>
                    </a:ext>
                  </a:extLst>
                </p:cNvPr>
                <p:cNvGrpSpPr/>
                <p:nvPr/>
              </p:nvGrpSpPr>
              <p:grpSpPr>
                <a:xfrm>
                  <a:off x="973769" y="223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279" name="Rechteck 278">
                    <a:extLst>
                      <a:ext uri="{FF2B5EF4-FFF2-40B4-BE49-F238E27FC236}">
                        <a16:creationId xmlns:a16="http://schemas.microsoft.com/office/drawing/2014/main" id="{89D8E0CA-BDB8-9A5A-3EFC-BE1A9F004814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0" name="Rechteck 279">
                    <a:extLst>
                      <a:ext uri="{FF2B5EF4-FFF2-40B4-BE49-F238E27FC236}">
                        <a16:creationId xmlns:a16="http://schemas.microsoft.com/office/drawing/2014/main" id="{6F80C06E-59A4-1232-18E1-23740D6101F9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1" name="Rechteck 280">
                    <a:extLst>
                      <a:ext uri="{FF2B5EF4-FFF2-40B4-BE49-F238E27FC236}">
                        <a16:creationId xmlns:a16="http://schemas.microsoft.com/office/drawing/2014/main" id="{CDB5CF0B-8A6C-512C-2E6A-336C57EECEE3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2" name="Rechteck 281">
                    <a:extLst>
                      <a:ext uri="{FF2B5EF4-FFF2-40B4-BE49-F238E27FC236}">
                        <a16:creationId xmlns:a16="http://schemas.microsoft.com/office/drawing/2014/main" id="{B8B6CFD5-EF8D-B4BA-960D-56ECA86B2669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3" name="Rechteck 282">
                    <a:extLst>
                      <a:ext uri="{FF2B5EF4-FFF2-40B4-BE49-F238E27FC236}">
                        <a16:creationId xmlns:a16="http://schemas.microsoft.com/office/drawing/2014/main" id="{D93AC652-C100-009F-531E-66DF3D5471CC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4" name="Rechteck 283">
                    <a:extLst>
                      <a:ext uri="{FF2B5EF4-FFF2-40B4-BE49-F238E27FC236}">
                        <a16:creationId xmlns:a16="http://schemas.microsoft.com/office/drawing/2014/main" id="{3993D53A-2158-7171-6FBC-E5D205206B19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5" name="Rechteck 284">
                    <a:extLst>
                      <a:ext uri="{FF2B5EF4-FFF2-40B4-BE49-F238E27FC236}">
                        <a16:creationId xmlns:a16="http://schemas.microsoft.com/office/drawing/2014/main" id="{04D31B97-30DA-C07A-AC43-37F3F1ADB875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6" name="Rechteck 285">
                    <a:extLst>
                      <a:ext uri="{FF2B5EF4-FFF2-40B4-BE49-F238E27FC236}">
                        <a16:creationId xmlns:a16="http://schemas.microsoft.com/office/drawing/2014/main" id="{36F9BB17-8992-FA30-8B1A-18F29E72D1A8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7" name="Rechteck 286">
                    <a:extLst>
                      <a:ext uri="{FF2B5EF4-FFF2-40B4-BE49-F238E27FC236}">
                        <a16:creationId xmlns:a16="http://schemas.microsoft.com/office/drawing/2014/main" id="{76640C16-E893-A1B7-9238-716EE5EBB45C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8" name="Rechteck 287">
                    <a:extLst>
                      <a:ext uri="{FF2B5EF4-FFF2-40B4-BE49-F238E27FC236}">
                        <a16:creationId xmlns:a16="http://schemas.microsoft.com/office/drawing/2014/main" id="{101E1EA7-A24F-BA10-12DA-F4D38834BA0D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9" name="Rechteck 288">
                    <a:extLst>
                      <a:ext uri="{FF2B5EF4-FFF2-40B4-BE49-F238E27FC236}">
                        <a16:creationId xmlns:a16="http://schemas.microsoft.com/office/drawing/2014/main" id="{EA04D0E9-FB1B-902F-0363-193E5093D39F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0" name="Rechteck 289">
                    <a:extLst>
                      <a:ext uri="{FF2B5EF4-FFF2-40B4-BE49-F238E27FC236}">
                        <a16:creationId xmlns:a16="http://schemas.microsoft.com/office/drawing/2014/main" id="{63CE87B2-7149-9743-3198-EA24A52D1B0F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1" name="Rechteck 290">
                    <a:extLst>
                      <a:ext uri="{FF2B5EF4-FFF2-40B4-BE49-F238E27FC236}">
                        <a16:creationId xmlns:a16="http://schemas.microsoft.com/office/drawing/2014/main" id="{E22FFC00-3C7E-4658-9460-EF9E054A5996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2" name="Rechteck 291">
                    <a:extLst>
                      <a:ext uri="{FF2B5EF4-FFF2-40B4-BE49-F238E27FC236}">
                        <a16:creationId xmlns:a16="http://schemas.microsoft.com/office/drawing/2014/main" id="{EFB8A62E-F01A-68A5-7A68-B0BF155792AE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3" name="Rechteck 292">
                    <a:extLst>
                      <a:ext uri="{FF2B5EF4-FFF2-40B4-BE49-F238E27FC236}">
                        <a16:creationId xmlns:a16="http://schemas.microsoft.com/office/drawing/2014/main" id="{610463ED-0CCA-FF3D-090B-CD181643BC64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4" name="Rechteck 293">
                    <a:extLst>
                      <a:ext uri="{FF2B5EF4-FFF2-40B4-BE49-F238E27FC236}">
                        <a16:creationId xmlns:a16="http://schemas.microsoft.com/office/drawing/2014/main" id="{C15A43F4-4933-655E-0B08-98B9360137A3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77" name="Gruppieren 176">
                  <a:extLst>
                    <a:ext uri="{FF2B5EF4-FFF2-40B4-BE49-F238E27FC236}">
                      <a16:creationId xmlns:a16="http://schemas.microsoft.com/office/drawing/2014/main" id="{41520FF9-0D77-F0E3-A389-661DB5939FFB}"/>
                    </a:ext>
                  </a:extLst>
                </p:cNvPr>
                <p:cNvGrpSpPr/>
                <p:nvPr/>
              </p:nvGrpSpPr>
              <p:grpSpPr>
                <a:xfrm>
                  <a:off x="975700" y="3309527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263" name="Rechteck 262">
                    <a:extLst>
                      <a:ext uri="{FF2B5EF4-FFF2-40B4-BE49-F238E27FC236}">
                        <a16:creationId xmlns:a16="http://schemas.microsoft.com/office/drawing/2014/main" id="{364EDC55-C8F6-CE26-EC00-3C2736D1165E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4" name="Rechteck 263">
                    <a:extLst>
                      <a:ext uri="{FF2B5EF4-FFF2-40B4-BE49-F238E27FC236}">
                        <a16:creationId xmlns:a16="http://schemas.microsoft.com/office/drawing/2014/main" id="{6DBFE017-D304-883C-035C-BD201C2360D4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5" name="Rechteck 264">
                    <a:extLst>
                      <a:ext uri="{FF2B5EF4-FFF2-40B4-BE49-F238E27FC236}">
                        <a16:creationId xmlns:a16="http://schemas.microsoft.com/office/drawing/2014/main" id="{3838C452-96B7-44C1-89CF-D4C50982BDD7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6" name="Rechteck 265">
                    <a:extLst>
                      <a:ext uri="{FF2B5EF4-FFF2-40B4-BE49-F238E27FC236}">
                        <a16:creationId xmlns:a16="http://schemas.microsoft.com/office/drawing/2014/main" id="{448B3B17-C55C-188A-B915-E64E741EAEC9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7" name="Rechteck 266">
                    <a:extLst>
                      <a:ext uri="{FF2B5EF4-FFF2-40B4-BE49-F238E27FC236}">
                        <a16:creationId xmlns:a16="http://schemas.microsoft.com/office/drawing/2014/main" id="{4895AFA4-470B-EA44-9E7A-4B1D2007D174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8" name="Rechteck 267">
                    <a:extLst>
                      <a:ext uri="{FF2B5EF4-FFF2-40B4-BE49-F238E27FC236}">
                        <a16:creationId xmlns:a16="http://schemas.microsoft.com/office/drawing/2014/main" id="{A0884FDD-D4CF-672C-1EAE-967EAB9FA6A2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9" name="Rechteck 268">
                    <a:extLst>
                      <a:ext uri="{FF2B5EF4-FFF2-40B4-BE49-F238E27FC236}">
                        <a16:creationId xmlns:a16="http://schemas.microsoft.com/office/drawing/2014/main" id="{69D6E03E-7E74-C08B-18BC-92C870A279A8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0" name="Rechteck 269">
                    <a:extLst>
                      <a:ext uri="{FF2B5EF4-FFF2-40B4-BE49-F238E27FC236}">
                        <a16:creationId xmlns:a16="http://schemas.microsoft.com/office/drawing/2014/main" id="{D3CE1C7A-57C1-D3DA-532F-4B7FDF296755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1" name="Rechteck 270">
                    <a:extLst>
                      <a:ext uri="{FF2B5EF4-FFF2-40B4-BE49-F238E27FC236}">
                        <a16:creationId xmlns:a16="http://schemas.microsoft.com/office/drawing/2014/main" id="{5358D887-3D43-099D-49DC-87AD03332BAB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2" name="Rechteck 271">
                    <a:extLst>
                      <a:ext uri="{FF2B5EF4-FFF2-40B4-BE49-F238E27FC236}">
                        <a16:creationId xmlns:a16="http://schemas.microsoft.com/office/drawing/2014/main" id="{CE897E45-2B5C-CA60-2B25-18E073D437BB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3" name="Rechteck 272">
                    <a:extLst>
                      <a:ext uri="{FF2B5EF4-FFF2-40B4-BE49-F238E27FC236}">
                        <a16:creationId xmlns:a16="http://schemas.microsoft.com/office/drawing/2014/main" id="{7957C2AF-E75B-1FC2-B1D0-74AB2E3D65B7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4" name="Rechteck 273">
                    <a:extLst>
                      <a:ext uri="{FF2B5EF4-FFF2-40B4-BE49-F238E27FC236}">
                        <a16:creationId xmlns:a16="http://schemas.microsoft.com/office/drawing/2014/main" id="{6DA57727-7FFD-3BD6-8E60-B8A71740F748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5" name="Rechteck 274">
                    <a:extLst>
                      <a:ext uri="{FF2B5EF4-FFF2-40B4-BE49-F238E27FC236}">
                        <a16:creationId xmlns:a16="http://schemas.microsoft.com/office/drawing/2014/main" id="{6C7B00D4-1373-D34A-1710-6CBC84934956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6" name="Rechteck 275">
                    <a:extLst>
                      <a:ext uri="{FF2B5EF4-FFF2-40B4-BE49-F238E27FC236}">
                        <a16:creationId xmlns:a16="http://schemas.microsoft.com/office/drawing/2014/main" id="{D503D66A-D609-4A06-B4EE-F9BA34A8B165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7" name="Rechteck 276">
                    <a:extLst>
                      <a:ext uri="{FF2B5EF4-FFF2-40B4-BE49-F238E27FC236}">
                        <a16:creationId xmlns:a16="http://schemas.microsoft.com/office/drawing/2014/main" id="{3A462614-C330-71B4-3295-79F1F82EEE43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8" name="Rechteck 277">
                    <a:extLst>
                      <a:ext uri="{FF2B5EF4-FFF2-40B4-BE49-F238E27FC236}">
                        <a16:creationId xmlns:a16="http://schemas.microsoft.com/office/drawing/2014/main" id="{A67D0E72-E585-C5A2-7973-2293D934D84D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78" name="Gruppieren 177">
                  <a:extLst>
                    <a:ext uri="{FF2B5EF4-FFF2-40B4-BE49-F238E27FC236}">
                      <a16:creationId xmlns:a16="http://schemas.microsoft.com/office/drawing/2014/main" id="{A25E842F-6569-D734-EA80-D0EEA5237859}"/>
                    </a:ext>
                  </a:extLst>
                </p:cNvPr>
                <p:cNvGrpSpPr/>
                <p:nvPr/>
              </p:nvGrpSpPr>
              <p:grpSpPr>
                <a:xfrm>
                  <a:off x="971656" y="277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247" name="Rechteck 246">
                    <a:extLst>
                      <a:ext uri="{FF2B5EF4-FFF2-40B4-BE49-F238E27FC236}">
                        <a16:creationId xmlns:a16="http://schemas.microsoft.com/office/drawing/2014/main" id="{EAA0AF2F-A84D-694D-FD5D-DD4A88A3FF6F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8" name="Rechteck 247">
                    <a:extLst>
                      <a:ext uri="{FF2B5EF4-FFF2-40B4-BE49-F238E27FC236}">
                        <a16:creationId xmlns:a16="http://schemas.microsoft.com/office/drawing/2014/main" id="{59B676E2-C3F6-3243-BCAD-12FD8EA6ABD9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9" name="Rechteck 248">
                    <a:extLst>
                      <a:ext uri="{FF2B5EF4-FFF2-40B4-BE49-F238E27FC236}">
                        <a16:creationId xmlns:a16="http://schemas.microsoft.com/office/drawing/2014/main" id="{F51BEE79-9E5D-6865-EBFA-3DE93776FCC6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0" name="Rechteck 249">
                    <a:extLst>
                      <a:ext uri="{FF2B5EF4-FFF2-40B4-BE49-F238E27FC236}">
                        <a16:creationId xmlns:a16="http://schemas.microsoft.com/office/drawing/2014/main" id="{89E17720-F550-798F-9599-E468A64DEDD0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1" name="Rechteck 250">
                    <a:extLst>
                      <a:ext uri="{FF2B5EF4-FFF2-40B4-BE49-F238E27FC236}">
                        <a16:creationId xmlns:a16="http://schemas.microsoft.com/office/drawing/2014/main" id="{96F37DEA-BE4B-FDBD-7E9F-87F5FFF1DDF2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2" name="Rechteck 251">
                    <a:extLst>
                      <a:ext uri="{FF2B5EF4-FFF2-40B4-BE49-F238E27FC236}">
                        <a16:creationId xmlns:a16="http://schemas.microsoft.com/office/drawing/2014/main" id="{96E30A8D-7B7B-A9C9-FF60-4C9FF43F692D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3" name="Rechteck 252">
                    <a:extLst>
                      <a:ext uri="{FF2B5EF4-FFF2-40B4-BE49-F238E27FC236}">
                        <a16:creationId xmlns:a16="http://schemas.microsoft.com/office/drawing/2014/main" id="{34F1BC7D-0292-A7CD-7ED6-E5E7F17D2D0A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4" name="Rechteck 253">
                    <a:extLst>
                      <a:ext uri="{FF2B5EF4-FFF2-40B4-BE49-F238E27FC236}">
                        <a16:creationId xmlns:a16="http://schemas.microsoft.com/office/drawing/2014/main" id="{C18E4E38-E441-E8F5-D9FC-34173292DC91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5" name="Rechteck 254">
                    <a:extLst>
                      <a:ext uri="{FF2B5EF4-FFF2-40B4-BE49-F238E27FC236}">
                        <a16:creationId xmlns:a16="http://schemas.microsoft.com/office/drawing/2014/main" id="{14D5CB6A-6596-52A6-3C46-68088B88C596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6" name="Rechteck 255">
                    <a:extLst>
                      <a:ext uri="{FF2B5EF4-FFF2-40B4-BE49-F238E27FC236}">
                        <a16:creationId xmlns:a16="http://schemas.microsoft.com/office/drawing/2014/main" id="{84CC4D37-65C4-1E8F-2F62-A2C8ABA91DF5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7" name="Rechteck 256">
                    <a:extLst>
                      <a:ext uri="{FF2B5EF4-FFF2-40B4-BE49-F238E27FC236}">
                        <a16:creationId xmlns:a16="http://schemas.microsoft.com/office/drawing/2014/main" id="{D6A4A7A9-E6F9-6817-185E-5DB222889E83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8" name="Rechteck 257">
                    <a:extLst>
                      <a:ext uri="{FF2B5EF4-FFF2-40B4-BE49-F238E27FC236}">
                        <a16:creationId xmlns:a16="http://schemas.microsoft.com/office/drawing/2014/main" id="{0ECD4F62-6453-26FA-D596-D65CFBD536D2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9" name="Rechteck 258">
                    <a:extLst>
                      <a:ext uri="{FF2B5EF4-FFF2-40B4-BE49-F238E27FC236}">
                        <a16:creationId xmlns:a16="http://schemas.microsoft.com/office/drawing/2014/main" id="{47D6059E-B29A-CC38-56D7-B5B3C77726E9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0" name="Rechteck 259">
                    <a:extLst>
                      <a:ext uri="{FF2B5EF4-FFF2-40B4-BE49-F238E27FC236}">
                        <a16:creationId xmlns:a16="http://schemas.microsoft.com/office/drawing/2014/main" id="{BC79085B-A4A2-ADA3-FAA1-BE47635CF258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1" name="Rechteck 260">
                    <a:extLst>
                      <a:ext uri="{FF2B5EF4-FFF2-40B4-BE49-F238E27FC236}">
                        <a16:creationId xmlns:a16="http://schemas.microsoft.com/office/drawing/2014/main" id="{C6D9BEFE-C19E-FDC8-7670-3D651D4D876E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2" name="Rechteck 261">
                    <a:extLst>
                      <a:ext uri="{FF2B5EF4-FFF2-40B4-BE49-F238E27FC236}">
                        <a16:creationId xmlns:a16="http://schemas.microsoft.com/office/drawing/2014/main" id="{5C0F39E8-B571-446D-DE39-B96B6A41156E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79" name="Gruppieren 178">
                  <a:extLst>
                    <a:ext uri="{FF2B5EF4-FFF2-40B4-BE49-F238E27FC236}">
                      <a16:creationId xmlns:a16="http://schemas.microsoft.com/office/drawing/2014/main" id="{D747A2EC-7F22-F4ED-9CA3-4C87B08A1AB5}"/>
                    </a:ext>
                  </a:extLst>
                </p:cNvPr>
                <p:cNvGrpSpPr/>
                <p:nvPr/>
              </p:nvGrpSpPr>
              <p:grpSpPr>
                <a:xfrm>
                  <a:off x="977812" y="385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231" name="Rechteck 230">
                    <a:extLst>
                      <a:ext uri="{FF2B5EF4-FFF2-40B4-BE49-F238E27FC236}">
                        <a16:creationId xmlns:a16="http://schemas.microsoft.com/office/drawing/2014/main" id="{F7AA1CDD-1AF8-ED85-FFEF-3597164AAFB8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2" name="Rechteck 231">
                    <a:extLst>
                      <a:ext uri="{FF2B5EF4-FFF2-40B4-BE49-F238E27FC236}">
                        <a16:creationId xmlns:a16="http://schemas.microsoft.com/office/drawing/2014/main" id="{32CC37A8-B9FB-89F2-4D11-A4B853E31055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3" name="Rechteck 232">
                    <a:extLst>
                      <a:ext uri="{FF2B5EF4-FFF2-40B4-BE49-F238E27FC236}">
                        <a16:creationId xmlns:a16="http://schemas.microsoft.com/office/drawing/2014/main" id="{238A483F-B3A2-2C42-7C05-C458643694F8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4" name="Rechteck 233">
                    <a:extLst>
                      <a:ext uri="{FF2B5EF4-FFF2-40B4-BE49-F238E27FC236}">
                        <a16:creationId xmlns:a16="http://schemas.microsoft.com/office/drawing/2014/main" id="{CA9C7B9B-F23E-E067-468A-E34EF9091F7E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5" name="Rechteck 234">
                    <a:extLst>
                      <a:ext uri="{FF2B5EF4-FFF2-40B4-BE49-F238E27FC236}">
                        <a16:creationId xmlns:a16="http://schemas.microsoft.com/office/drawing/2014/main" id="{19F9E8F4-D5B6-74B0-6EBC-EF84139BF186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6" name="Rechteck 235">
                    <a:extLst>
                      <a:ext uri="{FF2B5EF4-FFF2-40B4-BE49-F238E27FC236}">
                        <a16:creationId xmlns:a16="http://schemas.microsoft.com/office/drawing/2014/main" id="{3D39EBF5-E013-6F23-0C05-D9CB11902BE2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7" name="Rechteck 236">
                    <a:extLst>
                      <a:ext uri="{FF2B5EF4-FFF2-40B4-BE49-F238E27FC236}">
                        <a16:creationId xmlns:a16="http://schemas.microsoft.com/office/drawing/2014/main" id="{D9851279-FDC8-0B1D-2C65-3658ADBA8E5A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8" name="Rechteck 237">
                    <a:extLst>
                      <a:ext uri="{FF2B5EF4-FFF2-40B4-BE49-F238E27FC236}">
                        <a16:creationId xmlns:a16="http://schemas.microsoft.com/office/drawing/2014/main" id="{38EB0090-E18F-6BFA-6C2A-AE67EE5CFF20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9" name="Rechteck 238">
                    <a:extLst>
                      <a:ext uri="{FF2B5EF4-FFF2-40B4-BE49-F238E27FC236}">
                        <a16:creationId xmlns:a16="http://schemas.microsoft.com/office/drawing/2014/main" id="{90302E92-B6B4-BD82-0CB1-789050EBEFC4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0" name="Rechteck 239">
                    <a:extLst>
                      <a:ext uri="{FF2B5EF4-FFF2-40B4-BE49-F238E27FC236}">
                        <a16:creationId xmlns:a16="http://schemas.microsoft.com/office/drawing/2014/main" id="{3A086715-4AAE-C610-6D34-58B29089D633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1" name="Rechteck 240">
                    <a:extLst>
                      <a:ext uri="{FF2B5EF4-FFF2-40B4-BE49-F238E27FC236}">
                        <a16:creationId xmlns:a16="http://schemas.microsoft.com/office/drawing/2014/main" id="{68F2BBC8-4813-35FF-B9B0-980203B203A9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2" name="Rechteck 241">
                    <a:extLst>
                      <a:ext uri="{FF2B5EF4-FFF2-40B4-BE49-F238E27FC236}">
                        <a16:creationId xmlns:a16="http://schemas.microsoft.com/office/drawing/2014/main" id="{B9388724-4A05-0888-EE50-545AC9682F96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3" name="Rechteck 242">
                    <a:extLst>
                      <a:ext uri="{FF2B5EF4-FFF2-40B4-BE49-F238E27FC236}">
                        <a16:creationId xmlns:a16="http://schemas.microsoft.com/office/drawing/2014/main" id="{0398E74F-F9B9-3C1E-37C3-A8325A77FB3B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4" name="Rechteck 243">
                    <a:extLst>
                      <a:ext uri="{FF2B5EF4-FFF2-40B4-BE49-F238E27FC236}">
                        <a16:creationId xmlns:a16="http://schemas.microsoft.com/office/drawing/2014/main" id="{E4B3D21E-59C2-09EB-E29B-B2E820DD1F6B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5" name="Rechteck 244">
                    <a:extLst>
                      <a:ext uri="{FF2B5EF4-FFF2-40B4-BE49-F238E27FC236}">
                        <a16:creationId xmlns:a16="http://schemas.microsoft.com/office/drawing/2014/main" id="{965BD0D5-CB9A-300A-E929-CC0A7C8D0865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6" name="Rechteck 245">
                    <a:extLst>
                      <a:ext uri="{FF2B5EF4-FFF2-40B4-BE49-F238E27FC236}">
                        <a16:creationId xmlns:a16="http://schemas.microsoft.com/office/drawing/2014/main" id="{36D668C6-89DB-023E-4700-B580726A5955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80" name="Gruppieren 179">
                  <a:extLst>
                    <a:ext uri="{FF2B5EF4-FFF2-40B4-BE49-F238E27FC236}">
                      <a16:creationId xmlns:a16="http://schemas.microsoft.com/office/drawing/2014/main" id="{8F8195D8-D7E2-0499-A66D-1416A45D7F55}"/>
                    </a:ext>
                  </a:extLst>
                </p:cNvPr>
                <p:cNvGrpSpPr/>
                <p:nvPr/>
              </p:nvGrpSpPr>
              <p:grpSpPr>
                <a:xfrm>
                  <a:off x="977812" y="439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215" name="Rechteck 214">
                    <a:extLst>
                      <a:ext uri="{FF2B5EF4-FFF2-40B4-BE49-F238E27FC236}">
                        <a16:creationId xmlns:a16="http://schemas.microsoft.com/office/drawing/2014/main" id="{FE9AB2FC-9614-2607-C2DD-94AB97A2A16F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6" name="Rechteck 215">
                    <a:extLst>
                      <a:ext uri="{FF2B5EF4-FFF2-40B4-BE49-F238E27FC236}">
                        <a16:creationId xmlns:a16="http://schemas.microsoft.com/office/drawing/2014/main" id="{241FEAAC-BA97-DB6C-3B70-AB14BA93E1D7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7" name="Rechteck 216">
                    <a:extLst>
                      <a:ext uri="{FF2B5EF4-FFF2-40B4-BE49-F238E27FC236}">
                        <a16:creationId xmlns:a16="http://schemas.microsoft.com/office/drawing/2014/main" id="{DC15F5EC-E82C-C5EE-E30B-85039BF0F8C6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8" name="Rechteck 217">
                    <a:extLst>
                      <a:ext uri="{FF2B5EF4-FFF2-40B4-BE49-F238E27FC236}">
                        <a16:creationId xmlns:a16="http://schemas.microsoft.com/office/drawing/2014/main" id="{14FA5B7D-A4D3-ED26-BF14-9DA697E16333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9" name="Rechteck 218">
                    <a:extLst>
                      <a:ext uri="{FF2B5EF4-FFF2-40B4-BE49-F238E27FC236}">
                        <a16:creationId xmlns:a16="http://schemas.microsoft.com/office/drawing/2014/main" id="{D947DEB0-1055-0C21-40F4-2EAA6D01AD7D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0" name="Rechteck 219">
                    <a:extLst>
                      <a:ext uri="{FF2B5EF4-FFF2-40B4-BE49-F238E27FC236}">
                        <a16:creationId xmlns:a16="http://schemas.microsoft.com/office/drawing/2014/main" id="{5DDA12B8-F4CD-8337-6676-49591E6A52BB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1" name="Rechteck 220">
                    <a:extLst>
                      <a:ext uri="{FF2B5EF4-FFF2-40B4-BE49-F238E27FC236}">
                        <a16:creationId xmlns:a16="http://schemas.microsoft.com/office/drawing/2014/main" id="{07F3CC8F-C825-A0CA-98AE-6FC0B80B2BC6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2" name="Rechteck 221">
                    <a:extLst>
                      <a:ext uri="{FF2B5EF4-FFF2-40B4-BE49-F238E27FC236}">
                        <a16:creationId xmlns:a16="http://schemas.microsoft.com/office/drawing/2014/main" id="{33A2ADDF-BA11-192E-6679-2D76D857DFEE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3" name="Rechteck 222">
                    <a:extLst>
                      <a:ext uri="{FF2B5EF4-FFF2-40B4-BE49-F238E27FC236}">
                        <a16:creationId xmlns:a16="http://schemas.microsoft.com/office/drawing/2014/main" id="{1C672CFD-4EEE-CC83-1210-522384946B54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4" name="Rechteck 223">
                    <a:extLst>
                      <a:ext uri="{FF2B5EF4-FFF2-40B4-BE49-F238E27FC236}">
                        <a16:creationId xmlns:a16="http://schemas.microsoft.com/office/drawing/2014/main" id="{0C7D56BA-CB64-6C99-DB60-28DD48917DAE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5" name="Rechteck 224">
                    <a:extLst>
                      <a:ext uri="{FF2B5EF4-FFF2-40B4-BE49-F238E27FC236}">
                        <a16:creationId xmlns:a16="http://schemas.microsoft.com/office/drawing/2014/main" id="{581B9CD2-78B7-5846-C58B-E61E4A62564E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6" name="Rechteck 225">
                    <a:extLst>
                      <a:ext uri="{FF2B5EF4-FFF2-40B4-BE49-F238E27FC236}">
                        <a16:creationId xmlns:a16="http://schemas.microsoft.com/office/drawing/2014/main" id="{5B6B7603-2E7E-5000-4756-561BB9F44176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7" name="Rechteck 226">
                    <a:extLst>
                      <a:ext uri="{FF2B5EF4-FFF2-40B4-BE49-F238E27FC236}">
                        <a16:creationId xmlns:a16="http://schemas.microsoft.com/office/drawing/2014/main" id="{8C8109C4-4875-9C94-D574-30FBB2EB0148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8" name="Rechteck 227">
                    <a:extLst>
                      <a:ext uri="{FF2B5EF4-FFF2-40B4-BE49-F238E27FC236}">
                        <a16:creationId xmlns:a16="http://schemas.microsoft.com/office/drawing/2014/main" id="{23A0AE13-FB1C-2909-2A85-68EF2DB2C0FE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29" name="Rechteck 228">
                    <a:extLst>
                      <a:ext uri="{FF2B5EF4-FFF2-40B4-BE49-F238E27FC236}">
                        <a16:creationId xmlns:a16="http://schemas.microsoft.com/office/drawing/2014/main" id="{F665DABB-C083-DBEF-8345-DD36C05DAB2F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0" name="Rechteck 229">
                    <a:extLst>
                      <a:ext uri="{FF2B5EF4-FFF2-40B4-BE49-F238E27FC236}">
                        <a16:creationId xmlns:a16="http://schemas.microsoft.com/office/drawing/2014/main" id="{DAB9095E-EFF4-3397-2888-B5A468D063A0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81" name="Gruppieren 180">
                  <a:extLst>
                    <a:ext uri="{FF2B5EF4-FFF2-40B4-BE49-F238E27FC236}">
                      <a16:creationId xmlns:a16="http://schemas.microsoft.com/office/drawing/2014/main" id="{3798432A-6C01-8B80-211F-FA4A3E3427FD}"/>
                    </a:ext>
                  </a:extLst>
                </p:cNvPr>
                <p:cNvGrpSpPr/>
                <p:nvPr/>
              </p:nvGrpSpPr>
              <p:grpSpPr>
                <a:xfrm>
                  <a:off x="979743" y="5469527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199" name="Rechteck 198">
                    <a:extLst>
                      <a:ext uri="{FF2B5EF4-FFF2-40B4-BE49-F238E27FC236}">
                        <a16:creationId xmlns:a16="http://schemas.microsoft.com/office/drawing/2014/main" id="{6E765F0C-C19A-9948-0745-D6691903AC03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0" name="Rechteck 199">
                    <a:extLst>
                      <a:ext uri="{FF2B5EF4-FFF2-40B4-BE49-F238E27FC236}">
                        <a16:creationId xmlns:a16="http://schemas.microsoft.com/office/drawing/2014/main" id="{F3712FF9-6007-F515-5BFD-F6A5098CAF8A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1" name="Rechteck 200">
                    <a:extLst>
                      <a:ext uri="{FF2B5EF4-FFF2-40B4-BE49-F238E27FC236}">
                        <a16:creationId xmlns:a16="http://schemas.microsoft.com/office/drawing/2014/main" id="{EBBDDF69-64A5-1F37-3C48-77CF59B2AFA2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2" name="Rechteck 201">
                    <a:extLst>
                      <a:ext uri="{FF2B5EF4-FFF2-40B4-BE49-F238E27FC236}">
                        <a16:creationId xmlns:a16="http://schemas.microsoft.com/office/drawing/2014/main" id="{316E02E5-AD84-F91C-0C46-E43A388B88BF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3" name="Rechteck 202">
                    <a:extLst>
                      <a:ext uri="{FF2B5EF4-FFF2-40B4-BE49-F238E27FC236}">
                        <a16:creationId xmlns:a16="http://schemas.microsoft.com/office/drawing/2014/main" id="{B54DA12E-29DC-14F5-B1E5-F291515C466E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4" name="Rechteck 203">
                    <a:extLst>
                      <a:ext uri="{FF2B5EF4-FFF2-40B4-BE49-F238E27FC236}">
                        <a16:creationId xmlns:a16="http://schemas.microsoft.com/office/drawing/2014/main" id="{F9504491-83E4-72A9-B1DC-F5A8DE4E146E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5" name="Rechteck 204">
                    <a:extLst>
                      <a:ext uri="{FF2B5EF4-FFF2-40B4-BE49-F238E27FC236}">
                        <a16:creationId xmlns:a16="http://schemas.microsoft.com/office/drawing/2014/main" id="{2B59DD07-1D10-B572-7428-A6B38E5A4298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6" name="Rechteck 205">
                    <a:extLst>
                      <a:ext uri="{FF2B5EF4-FFF2-40B4-BE49-F238E27FC236}">
                        <a16:creationId xmlns:a16="http://schemas.microsoft.com/office/drawing/2014/main" id="{216CFF86-C056-9511-6AA9-797F9904855A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7" name="Rechteck 206">
                    <a:extLst>
                      <a:ext uri="{FF2B5EF4-FFF2-40B4-BE49-F238E27FC236}">
                        <a16:creationId xmlns:a16="http://schemas.microsoft.com/office/drawing/2014/main" id="{45C999CD-7783-91C4-6424-C81BD0EC9446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8" name="Rechteck 207">
                    <a:extLst>
                      <a:ext uri="{FF2B5EF4-FFF2-40B4-BE49-F238E27FC236}">
                        <a16:creationId xmlns:a16="http://schemas.microsoft.com/office/drawing/2014/main" id="{A762649E-C255-3DBC-EDF3-471662D88E1C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9" name="Rechteck 208">
                    <a:extLst>
                      <a:ext uri="{FF2B5EF4-FFF2-40B4-BE49-F238E27FC236}">
                        <a16:creationId xmlns:a16="http://schemas.microsoft.com/office/drawing/2014/main" id="{F7B8B15F-2C9D-C779-E4F8-9F0B95126BEB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0" name="Rechteck 209">
                    <a:extLst>
                      <a:ext uri="{FF2B5EF4-FFF2-40B4-BE49-F238E27FC236}">
                        <a16:creationId xmlns:a16="http://schemas.microsoft.com/office/drawing/2014/main" id="{F2639C32-0BFF-3B63-AD02-9AC5C61B273E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1" name="Rechteck 210">
                    <a:extLst>
                      <a:ext uri="{FF2B5EF4-FFF2-40B4-BE49-F238E27FC236}">
                        <a16:creationId xmlns:a16="http://schemas.microsoft.com/office/drawing/2014/main" id="{2E53BDD5-33AC-6C9C-0A64-8E6AE7848E24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2" name="Rechteck 211">
                    <a:extLst>
                      <a:ext uri="{FF2B5EF4-FFF2-40B4-BE49-F238E27FC236}">
                        <a16:creationId xmlns:a16="http://schemas.microsoft.com/office/drawing/2014/main" id="{08FEE1A6-ADDD-CA9D-1055-374BF9CEB0D3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3" name="Rechteck 212">
                    <a:extLst>
                      <a:ext uri="{FF2B5EF4-FFF2-40B4-BE49-F238E27FC236}">
                        <a16:creationId xmlns:a16="http://schemas.microsoft.com/office/drawing/2014/main" id="{F5A469A9-F24F-3F70-975A-4A8138048DA5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14" name="Rechteck 213">
                    <a:extLst>
                      <a:ext uri="{FF2B5EF4-FFF2-40B4-BE49-F238E27FC236}">
                        <a16:creationId xmlns:a16="http://schemas.microsoft.com/office/drawing/2014/main" id="{F23C303C-7DCF-1B00-47A2-460E5B91B53D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82" name="Gruppieren 181">
                  <a:extLst>
                    <a:ext uri="{FF2B5EF4-FFF2-40B4-BE49-F238E27FC236}">
                      <a16:creationId xmlns:a16="http://schemas.microsoft.com/office/drawing/2014/main" id="{22079248-AF65-D4CA-7D3C-81BC7678D75D}"/>
                    </a:ext>
                  </a:extLst>
                </p:cNvPr>
                <p:cNvGrpSpPr/>
                <p:nvPr/>
              </p:nvGrpSpPr>
              <p:grpSpPr>
                <a:xfrm>
                  <a:off x="975699" y="493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91535F89-54EA-02F7-F4C5-BDD01D078A3B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4" name="Rechteck 183">
                    <a:extLst>
                      <a:ext uri="{FF2B5EF4-FFF2-40B4-BE49-F238E27FC236}">
                        <a16:creationId xmlns:a16="http://schemas.microsoft.com/office/drawing/2014/main" id="{19A3010F-706E-ABD5-8A7C-59078ACD8B8A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5" name="Rechteck 184">
                    <a:extLst>
                      <a:ext uri="{FF2B5EF4-FFF2-40B4-BE49-F238E27FC236}">
                        <a16:creationId xmlns:a16="http://schemas.microsoft.com/office/drawing/2014/main" id="{1B39F63F-82B0-D799-32AD-08CAEADF03E8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6" name="Rechteck 185">
                    <a:extLst>
                      <a:ext uri="{FF2B5EF4-FFF2-40B4-BE49-F238E27FC236}">
                        <a16:creationId xmlns:a16="http://schemas.microsoft.com/office/drawing/2014/main" id="{0B81DA6A-F3F9-342C-9CEA-D1889C100FD5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7" name="Rechteck 186">
                    <a:extLst>
                      <a:ext uri="{FF2B5EF4-FFF2-40B4-BE49-F238E27FC236}">
                        <a16:creationId xmlns:a16="http://schemas.microsoft.com/office/drawing/2014/main" id="{883E8DC0-39A0-6F35-7056-BB79BE0459C2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8" name="Rechteck 187">
                    <a:extLst>
                      <a:ext uri="{FF2B5EF4-FFF2-40B4-BE49-F238E27FC236}">
                        <a16:creationId xmlns:a16="http://schemas.microsoft.com/office/drawing/2014/main" id="{0A173A70-E43D-C5B6-E66D-3D2E19FFE0AC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9" name="Rechteck 188">
                    <a:extLst>
                      <a:ext uri="{FF2B5EF4-FFF2-40B4-BE49-F238E27FC236}">
                        <a16:creationId xmlns:a16="http://schemas.microsoft.com/office/drawing/2014/main" id="{6F7ED6C6-A4D0-35C9-D682-D5D7524CA1E6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0" name="Rechteck 189">
                    <a:extLst>
                      <a:ext uri="{FF2B5EF4-FFF2-40B4-BE49-F238E27FC236}">
                        <a16:creationId xmlns:a16="http://schemas.microsoft.com/office/drawing/2014/main" id="{96BBAC35-E9E0-9107-7EB0-BCABF5C25D68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1" name="Rechteck 190">
                    <a:extLst>
                      <a:ext uri="{FF2B5EF4-FFF2-40B4-BE49-F238E27FC236}">
                        <a16:creationId xmlns:a16="http://schemas.microsoft.com/office/drawing/2014/main" id="{FBCC176A-FFC9-E829-7427-31C18D9D667A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2" name="Rechteck 191">
                    <a:extLst>
                      <a:ext uri="{FF2B5EF4-FFF2-40B4-BE49-F238E27FC236}">
                        <a16:creationId xmlns:a16="http://schemas.microsoft.com/office/drawing/2014/main" id="{640DEF4B-B1BC-AFC6-2566-D258550B18E4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3" name="Rechteck 192">
                    <a:extLst>
                      <a:ext uri="{FF2B5EF4-FFF2-40B4-BE49-F238E27FC236}">
                        <a16:creationId xmlns:a16="http://schemas.microsoft.com/office/drawing/2014/main" id="{118EB988-FA5C-5285-3952-C787131F2A59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4" name="Rechteck 193">
                    <a:extLst>
                      <a:ext uri="{FF2B5EF4-FFF2-40B4-BE49-F238E27FC236}">
                        <a16:creationId xmlns:a16="http://schemas.microsoft.com/office/drawing/2014/main" id="{261A5BAF-94F9-37B8-80FB-41F1CDB23357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5" name="Rechteck 194">
                    <a:extLst>
                      <a:ext uri="{FF2B5EF4-FFF2-40B4-BE49-F238E27FC236}">
                        <a16:creationId xmlns:a16="http://schemas.microsoft.com/office/drawing/2014/main" id="{F059C229-AAB2-37AB-5040-EDCFBDD2E298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6" name="Rechteck 195">
                    <a:extLst>
                      <a:ext uri="{FF2B5EF4-FFF2-40B4-BE49-F238E27FC236}">
                        <a16:creationId xmlns:a16="http://schemas.microsoft.com/office/drawing/2014/main" id="{D2460BA7-156B-E300-82E5-613EDA1F9F79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7" name="Rechteck 196">
                    <a:extLst>
                      <a:ext uri="{FF2B5EF4-FFF2-40B4-BE49-F238E27FC236}">
                        <a16:creationId xmlns:a16="http://schemas.microsoft.com/office/drawing/2014/main" id="{27B9E29C-2C7B-4A75-AA4F-CC45E32A020D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8" name="Rechteck 197">
                    <a:extLst>
                      <a:ext uri="{FF2B5EF4-FFF2-40B4-BE49-F238E27FC236}">
                        <a16:creationId xmlns:a16="http://schemas.microsoft.com/office/drawing/2014/main" id="{80ABEB3C-A1E5-6C80-4FB4-0778E2BCD4BB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</p:grpSp>
        </p:grp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604B601B-57E9-9226-7EFA-DC623201D0EE}"/>
                </a:ext>
              </a:extLst>
            </p:cNvPr>
            <p:cNvSpPr/>
            <p:nvPr/>
          </p:nvSpPr>
          <p:spPr>
            <a:xfrm>
              <a:off x="2412259" y="1711418"/>
              <a:ext cx="1106905" cy="6136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4CDA79F7-2273-20FE-562C-0495A43A06B1}"/>
              </a:ext>
            </a:extLst>
          </p:cNvPr>
          <p:cNvGrpSpPr/>
          <p:nvPr/>
        </p:nvGrpSpPr>
        <p:grpSpPr>
          <a:xfrm>
            <a:off x="2024250" y="5799911"/>
            <a:ext cx="1080000" cy="540000"/>
            <a:chOff x="423196" y="1437871"/>
            <a:chExt cx="4320000" cy="2160000"/>
          </a:xfrm>
        </p:grpSpPr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B9592448-2760-C1FF-79E4-73C6D57A27D4}"/>
                </a:ext>
              </a:extLst>
            </p:cNvPr>
            <p:cNvGrpSpPr/>
            <p:nvPr/>
          </p:nvGrpSpPr>
          <p:grpSpPr>
            <a:xfrm>
              <a:off x="423196" y="1437871"/>
              <a:ext cx="4320000" cy="2160000"/>
              <a:chOff x="1891836" y="1509713"/>
              <a:chExt cx="8677662" cy="4320000"/>
            </a:xfrm>
          </p:grpSpPr>
          <p:pic>
            <p:nvPicPr>
              <p:cNvPr id="314" name="Picture 2" descr="Bright Blue Marble Next Gen Imagery 2004 (NERP TE 13.1 eAtlas, source: NASA)  | eAtlas">
                <a:extLst>
                  <a:ext uri="{FF2B5EF4-FFF2-40B4-BE49-F238E27FC236}">
                    <a16:creationId xmlns:a16="http://schemas.microsoft.com/office/drawing/2014/main" id="{E74F2309-57F2-6FC9-8D68-57932B60E3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6940" y="1509713"/>
                <a:ext cx="8662558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5" name="Gruppieren 314">
                <a:extLst>
                  <a:ext uri="{FF2B5EF4-FFF2-40B4-BE49-F238E27FC236}">
                    <a16:creationId xmlns:a16="http://schemas.microsoft.com/office/drawing/2014/main" id="{E2DE76F8-AC7F-6E21-14F7-67DFAF672DEB}"/>
                  </a:ext>
                </a:extLst>
              </p:cNvPr>
              <p:cNvGrpSpPr/>
              <p:nvPr/>
            </p:nvGrpSpPr>
            <p:grpSpPr>
              <a:xfrm>
                <a:off x="1891836" y="1509713"/>
                <a:ext cx="8677662" cy="4320000"/>
                <a:chOff x="971656" y="1690688"/>
                <a:chExt cx="8677662" cy="4320000"/>
              </a:xfrm>
            </p:grpSpPr>
            <p:grpSp>
              <p:nvGrpSpPr>
                <p:cNvPr id="316" name="Gruppieren 315">
                  <a:extLst>
                    <a:ext uri="{FF2B5EF4-FFF2-40B4-BE49-F238E27FC236}">
                      <a16:creationId xmlns:a16="http://schemas.microsoft.com/office/drawing/2014/main" id="{7D4A257B-543F-167C-8060-C2B460777152}"/>
                    </a:ext>
                  </a:extLst>
                </p:cNvPr>
                <p:cNvGrpSpPr/>
                <p:nvPr/>
              </p:nvGrpSpPr>
              <p:grpSpPr>
                <a:xfrm>
                  <a:off x="973769" y="169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436" name="Rechteck 435">
                    <a:extLst>
                      <a:ext uri="{FF2B5EF4-FFF2-40B4-BE49-F238E27FC236}">
                        <a16:creationId xmlns:a16="http://schemas.microsoft.com/office/drawing/2014/main" id="{6E57B539-1367-B744-A471-1E9774524685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7" name="Rechteck 436">
                    <a:extLst>
                      <a:ext uri="{FF2B5EF4-FFF2-40B4-BE49-F238E27FC236}">
                        <a16:creationId xmlns:a16="http://schemas.microsoft.com/office/drawing/2014/main" id="{313258AB-22B2-0864-A033-8B14F25789AF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8" name="Rechteck 437">
                    <a:extLst>
                      <a:ext uri="{FF2B5EF4-FFF2-40B4-BE49-F238E27FC236}">
                        <a16:creationId xmlns:a16="http://schemas.microsoft.com/office/drawing/2014/main" id="{EAD6B5AD-CE62-DEE8-C508-911492523DA8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9" name="Rechteck 438">
                    <a:extLst>
                      <a:ext uri="{FF2B5EF4-FFF2-40B4-BE49-F238E27FC236}">
                        <a16:creationId xmlns:a16="http://schemas.microsoft.com/office/drawing/2014/main" id="{F01E7943-1156-53E1-C4EE-64880467EC7D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0" name="Rechteck 439">
                    <a:extLst>
                      <a:ext uri="{FF2B5EF4-FFF2-40B4-BE49-F238E27FC236}">
                        <a16:creationId xmlns:a16="http://schemas.microsoft.com/office/drawing/2014/main" id="{488E7632-79EB-6105-E617-4E5CEC2D824C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1" name="Rechteck 440">
                    <a:extLst>
                      <a:ext uri="{FF2B5EF4-FFF2-40B4-BE49-F238E27FC236}">
                        <a16:creationId xmlns:a16="http://schemas.microsoft.com/office/drawing/2014/main" id="{80976F00-9FE1-E9F6-9B2D-BB0AE68C5F4D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2" name="Rechteck 441">
                    <a:extLst>
                      <a:ext uri="{FF2B5EF4-FFF2-40B4-BE49-F238E27FC236}">
                        <a16:creationId xmlns:a16="http://schemas.microsoft.com/office/drawing/2014/main" id="{B50AA2C3-2349-3D94-3BA4-B3D7F8184CED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3" name="Rechteck 442">
                    <a:extLst>
                      <a:ext uri="{FF2B5EF4-FFF2-40B4-BE49-F238E27FC236}">
                        <a16:creationId xmlns:a16="http://schemas.microsoft.com/office/drawing/2014/main" id="{0FAB912B-061A-F7DA-682D-3691E039CE68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4" name="Rechteck 443">
                    <a:extLst>
                      <a:ext uri="{FF2B5EF4-FFF2-40B4-BE49-F238E27FC236}">
                        <a16:creationId xmlns:a16="http://schemas.microsoft.com/office/drawing/2014/main" id="{C9C8A02F-BD8F-E7F0-779A-834B0579AE49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5" name="Rechteck 444">
                    <a:extLst>
                      <a:ext uri="{FF2B5EF4-FFF2-40B4-BE49-F238E27FC236}">
                        <a16:creationId xmlns:a16="http://schemas.microsoft.com/office/drawing/2014/main" id="{37A47E58-9485-A228-7EFB-FBA6FFC541CB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6" name="Rechteck 445">
                    <a:extLst>
                      <a:ext uri="{FF2B5EF4-FFF2-40B4-BE49-F238E27FC236}">
                        <a16:creationId xmlns:a16="http://schemas.microsoft.com/office/drawing/2014/main" id="{C7DC72A2-A1D3-E0CC-D0DB-E97F7ECA1E43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7" name="Rechteck 446">
                    <a:extLst>
                      <a:ext uri="{FF2B5EF4-FFF2-40B4-BE49-F238E27FC236}">
                        <a16:creationId xmlns:a16="http://schemas.microsoft.com/office/drawing/2014/main" id="{8F7367D8-77F6-3012-9A45-33F10EB914F2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8" name="Rechteck 447">
                    <a:extLst>
                      <a:ext uri="{FF2B5EF4-FFF2-40B4-BE49-F238E27FC236}">
                        <a16:creationId xmlns:a16="http://schemas.microsoft.com/office/drawing/2014/main" id="{AD3CCDCE-D2A1-4AAF-88CD-828F09045E58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49" name="Rechteck 448">
                    <a:extLst>
                      <a:ext uri="{FF2B5EF4-FFF2-40B4-BE49-F238E27FC236}">
                        <a16:creationId xmlns:a16="http://schemas.microsoft.com/office/drawing/2014/main" id="{6582435E-733E-E30F-0B35-06B38A22A051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50" name="Rechteck 449">
                    <a:extLst>
                      <a:ext uri="{FF2B5EF4-FFF2-40B4-BE49-F238E27FC236}">
                        <a16:creationId xmlns:a16="http://schemas.microsoft.com/office/drawing/2014/main" id="{4B43B238-B5F1-A0A5-0710-A0DBF8B360A3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51" name="Rechteck 450">
                    <a:extLst>
                      <a:ext uri="{FF2B5EF4-FFF2-40B4-BE49-F238E27FC236}">
                        <a16:creationId xmlns:a16="http://schemas.microsoft.com/office/drawing/2014/main" id="{8A1EE4B1-824B-A162-297A-ACF5112968C7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17" name="Gruppieren 316">
                  <a:extLst>
                    <a:ext uri="{FF2B5EF4-FFF2-40B4-BE49-F238E27FC236}">
                      <a16:creationId xmlns:a16="http://schemas.microsoft.com/office/drawing/2014/main" id="{9DB7B03C-BBCF-E00B-14AA-4ADD48329E89}"/>
                    </a:ext>
                  </a:extLst>
                </p:cNvPr>
                <p:cNvGrpSpPr/>
                <p:nvPr/>
              </p:nvGrpSpPr>
              <p:grpSpPr>
                <a:xfrm>
                  <a:off x="973769" y="223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420" name="Rechteck 419">
                    <a:extLst>
                      <a:ext uri="{FF2B5EF4-FFF2-40B4-BE49-F238E27FC236}">
                        <a16:creationId xmlns:a16="http://schemas.microsoft.com/office/drawing/2014/main" id="{7BBF7C42-C067-929C-97B0-E748DC839FEC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1" name="Rechteck 420">
                    <a:extLst>
                      <a:ext uri="{FF2B5EF4-FFF2-40B4-BE49-F238E27FC236}">
                        <a16:creationId xmlns:a16="http://schemas.microsoft.com/office/drawing/2014/main" id="{5409C456-D164-E507-BAC9-2FD69EC513C1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2" name="Rechteck 421">
                    <a:extLst>
                      <a:ext uri="{FF2B5EF4-FFF2-40B4-BE49-F238E27FC236}">
                        <a16:creationId xmlns:a16="http://schemas.microsoft.com/office/drawing/2014/main" id="{E348EFC5-B472-FE19-BCB0-FFCCE40F8F6B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3" name="Rechteck 422">
                    <a:extLst>
                      <a:ext uri="{FF2B5EF4-FFF2-40B4-BE49-F238E27FC236}">
                        <a16:creationId xmlns:a16="http://schemas.microsoft.com/office/drawing/2014/main" id="{37DE511D-1F39-BA51-F290-B23CF71C7160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4" name="Rechteck 423">
                    <a:extLst>
                      <a:ext uri="{FF2B5EF4-FFF2-40B4-BE49-F238E27FC236}">
                        <a16:creationId xmlns:a16="http://schemas.microsoft.com/office/drawing/2014/main" id="{33D047F2-4391-2069-F260-E67C5269582F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5" name="Rechteck 424">
                    <a:extLst>
                      <a:ext uri="{FF2B5EF4-FFF2-40B4-BE49-F238E27FC236}">
                        <a16:creationId xmlns:a16="http://schemas.microsoft.com/office/drawing/2014/main" id="{FF05DC39-E22A-503A-D2A3-0B2FD87792F4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6" name="Rechteck 425">
                    <a:extLst>
                      <a:ext uri="{FF2B5EF4-FFF2-40B4-BE49-F238E27FC236}">
                        <a16:creationId xmlns:a16="http://schemas.microsoft.com/office/drawing/2014/main" id="{1A1A3425-1E7E-F842-1468-C51F02E5BCAF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7" name="Rechteck 426">
                    <a:extLst>
                      <a:ext uri="{FF2B5EF4-FFF2-40B4-BE49-F238E27FC236}">
                        <a16:creationId xmlns:a16="http://schemas.microsoft.com/office/drawing/2014/main" id="{EF891697-0309-11C9-9896-6FC9269E39DD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8" name="Rechteck 427">
                    <a:extLst>
                      <a:ext uri="{FF2B5EF4-FFF2-40B4-BE49-F238E27FC236}">
                        <a16:creationId xmlns:a16="http://schemas.microsoft.com/office/drawing/2014/main" id="{4DF916DA-AA41-2094-9F36-51ABA4B4E793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29" name="Rechteck 428">
                    <a:extLst>
                      <a:ext uri="{FF2B5EF4-FFF2-40B4-BE49-F238E27FC236}">
                        <a16:creationId xmlns:a16="http://schemas.microsoft.com/office/drawing/2014/main" id="{64CB9DA7-577E-C41A-714B-33E53C216291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0" name="Rechteck 429">
                    <a:extLst>
                      <a:ext uri="{FF2B5EF4-FFF2-40B4-BE49-F238E27FC236}">
                        <a16:creationId xmlns:a16="http://schemas.microsoft.com/office/drawing/2014/main" id="{89794B2C-E7EA-E6E7-F3E1-DDDF24CCA16F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1" name="Rechteck 430">
                    <a:extLst>
                      <a:ext uri="{FF2B5EF4-FFF2-40B4-BE49-F238E27FC236}">
                        <a16:creationId xmlns:a16="http://schemas.microsoft.com/office/drawing/2014/main" id="{2C4072CB-4715-897B-0FEF-AA96CD67058C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2" name="Rechteck 431">
                    <a:extLst>
                      <a:ext uri="{FF2B5EF4-FFF2-40B4-BE49-F238E27FC236}">
                        <a16:creationId xmlns:a16="http://schemas.microsoft.com/office/drawing/2014/main" id="{963E9550-22D6-32C3-94D0-06F0B7A3E4D1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3" name="Rechteck 432">
                    <a:extLst>
                      <a:ext uri="{FF2B5EF4-FFF2-40B4-BE49-F238E27FC236}">
                        <a16:creationId xmlns:a16="http://schemas.microsoft.com/office/drawing/2014/main" id="{E0E520C2-3052-43D2-9048-6BC68A4F774A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4" name="Rechteck 433">
                    <a:extLst>
                      <a:ext uri="{FF2B5EF4-FFF2-40B4-BE49-F238E27FC236}">
                        <a16:creationId xmlns:a16="http://schemas.microsoft.com/office/drawing/2014/main" id="{DD187DF3-6B5C-EBA6-7CFE-95FDE99B2545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5" name="Rechteck 434">
                    <a:extLst>
                      <a:ext uri="{FF2B5EF4-FFF2-40B4-BE49-F238E27FC236}">
                        <a16:creationId xmlns:a16="http://schemas.microsoft.com/office/drawing/2014/main" id="{1C8B4BC0-943E-A360-E7DC-AC963A4EE308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18" name="Gruppieren 317">
                  <a:extLst>
                    <a:ext uri="{FF2B5EF4-FFF2-40B4-BE49-F238E27FC236}">
                      <a16:creationId xmlns:a16="http://schemas.microsoft.com/office/drawing/2014/main" id="{4B0FE7C0-C9DA-1275-EF8E-B4BA71AC5820}"/>
                    </a:ext>
                  </a:extLst>
                </p:cNvPr>
                <p:cNvGrpSpPr/>
                <p:nvPr/>
              </p:nvGrpSpPr>
              <p:grpSpPr>
                <a:xfrm>
                  <a:off x="975700" y="3309527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404" name="Rechteck 403">
                    <a:extLst>
                      <a:ext uri="{FF2B5EF4-FFF2-40B4-BE49-F238E27FC236}">
                        <a16:creationId xmlns:a16="http://schemas.microsoft.com/office/drawing/2014/main" id="{83B6B181-08DA-D9E5-7D96-3C52D1000137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5" name="Rechteck 404">
                    <a:extLst>
                      <a:ext uri="{FF2B5EF4-FFF2-40B4-BE49-F238E27FC236}">
                        <a16:creationId xmlns:a16="http://schemas.microsoft.com/office/drawing/2014/main" id="{7C3608D3-90DC-37EA-8A27-3901AC5A3676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6" name="Rechteck 405">
                    <a:extLst>
                      <a:ext uri="{FF2B5EF4-FFF2-40B4-BE49-F238E27FC236}">
                        <a16:creationId xmlns:a16="http://schemas.microsoft.com/office/drawing/2014/main" id="{DA897F66-0126-E76F-BBE2-295A1C21D24C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7" name="Rechteck 406">
                    <a:extLst>
                      <a:ext uri="{FF2B5EF4-FFF2-40B4-BE49-F238E27FC236}">
                        <a16:creationId xmlns:a16="http://schemas.microsoft.com/office/drawing/2014/main" id="{DBD1B862-3E58-3BA6-3B9C-F3B22C0FA89D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8" name="Rechteck 407">
                    <a:extLst>
                      <a:ext uri="{FF2B5EF4-FFF2-40B4-BE49-F238E27FC236}">
                        <a16:creationId xmlns:a16="http://schemas.microsoft.com/office/drawing/2014/main" id="{D24E9FAD-6C9B-4D08-C590-8FC24B99BA03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9" name="Rechteck 408">
                    <a:extLst>
                      <a:ext uri="{FF2B5EF4-FFF2-40B4-BE49-F238E27FC236}">
                        <a16:creationId xmlns:a16="http://schemas.microsoft.com/office/drawing/2014/main" id="{B11E3AD6-10FB-77F0-B530-F1FFE8F8BA83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0" name="Rechteck 409">
                    <a:extLst>
                      <a:ext uri="{FF2B5EF4-FFF2-40B4-BE49-F238E27FC236}">
                        <a16:creationId xmlns:a16="http://schemas.microsoft.com/office/drawing/2014/main" id="{84EFDE4C-AAC6-7BC7-EE94-E4AF014FB6DE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1" name="Rechteck 410">
                    <a:extLst>
                      <a:ext uri="{FF2B5EF4-FFF2-40B4-BE49-F238E27FC236}">
                        <a16:creationId xmlns:a16="http://schemas.microsoft.com/office/drawing/2014/main" id="{678E63AE-A17C-90B8-F331-79527481EDF1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2" name="Rechteck 411">
                    <a:extLst>
                      <a:ext uri="{FF2B5EF4-FFF2-40B4-BE49-F238E27FC236}">
                        <a16:creationId xmlns:a16="http://schemas.microsoft.com/office/drawing/2014/main" id="{06ACD853-8BB9-FFEA-2EE6-B7550C15BD8F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3" name="Rechteck 412">
                    <a:extLst>
                      <a:ext uri="{FF2B5EF4-FFF2-40B4-BE49-F238E27FC236}">
                        <a16:creationId xmlns:a16="http://schemas.microsoft.com/office/drawing/2014/main" id="{3F340A19-4065-6FCA-5C7C-6D6A839CA2AD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4" name="Rechteck 413">
                    <a:extLst>
                      <a:ext uri="{FF2B5EF4-FFF2-40B4-BE49-F238E27FC236}">
                        <a16:creationId xmlns:a16="http://schemas.microsoft.com/office/drawing/2014/main" id="{09265231-11C2-D1CC-8AE8-B8E5690E004C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5" name="Rechteck 414">
                    <a:extLst>
                      <a:ext uri="{FF2B5EF4-FFF2-40B4-BE49-F238E27FC236}">
                        <a16:creationId xmlns:a16="http://schemas.microsoft.com/office/drawing/2014/main" id="{1D961B40-9B8D-16FA-0480-5AFA7B6D0E05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6" name="Rechteck 415">
                    <a:extLst>
                      <a:ext uri="{FF2B5EF4-FFF2-40B4-BE49-F238E27FC236}">
                        <a16:creationId xmlns:a16="http://schemas.microsoft.com/office/drawing/2014/main" id="{B8BC50E5-DD0E-2818-98AB-05B5DA1E3FE6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7" name="Rechteck 416">
                    <a:extLst>
                      <a:ext uri="{FF2B5EF4-FFF2-40B4-BE49-F238E27FC236}">
                        <a16:creationId xmlns:a16="http://schemas.microsoft.com/office/drawing/2014/main" id="{5D12303A-FA9C-4BC5-DE97-EAEF8BFBB427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8" name="Rechteck 417">
                    <a:extLst>
                      <a:ext uri="{FF2B5EF4-FFF2-40B4-BE49-F238E27FC236}">
                        <a16:creationId xmlns:a16="http://schemas.microsoft.com/office/drawing/2014/main" id="{6BD79F49-C4D2-8864-8A60-D8ACC00F96BA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19" name="Rechteck 418">
                    <a:extLst>
                      <a:ext uri="{FF2B5EF4-FFF2-40B4-BE49-F238E27FC236}">
                        <a16:creationId xmlns:a16="http://schemas.microsoft.com/office/drawing/2014/main" id="{0E4F19FD-A196-3362-4ED6-76B28B7362CA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19" name="Gruppieren 318">
                  <a:extLst>
                    <a:ext uri="{FF2B5EF4-FFF2-40B4-BE49-F238E27FC236}">
                      <a16:creationId xmlns:a16="http://schemas.microsoft.com/office/drawing/2014/main" id="{11284D90-9228-4995-3C6B-A4E2114FB066}"/>
                    </a:ext>
                  </a:extLst>
                </p:cNvPr>
                <p:cNvGrpSpPr/>
                <p:nvPr/>
              </p:nvGrpSpPr>
              <p:grpSpPr>
                <a:xfrm>
                  <a:off x="971656" y="277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388" name="Rechteck 387">
                    <a:extLst>
                      <a:ext uri="{FF2B5EF4-FFF2-40B4-BE49-F238E27FC236}">
                        <a16:creationId xmlns:a16="http://schemas.microsoft.com/office/drawing/2014/main" id="{261B9BDB-98EC-E374-1B91-9B172D5D832D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9" name="Rechteck 388">
                    <a:extLst>
                      <a:ext uri="{FF2B5EF4-FFF2-40B4-BE49-F238E27FC236}">
                        <a16:creationId xmlns:a16="http://schemas.microsoft.com/office/drawing/2014/main" id="{30A1F0EA-C787-E367-5067-D117CE98320B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0" name="Rechteck 389">
                    <a:extLst>
                      <a:ext uri="{FF2B5EF4-FFF2-40B4-BE49-F238E27FC236}">
                        <a16:creationId xmlns:a16="http://schemas.microsoft.com/office/drawing/2014/main" id="{AB4B8C0E-FF28-058F-7293-80AD780F195D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1" name="Rechteck 390">
                    <a:extLst>
                      <a:ext uri="{FF2B5EF4-FFF2-40B4-BE49-F238E27FC236}">
                        <a16:creationId xmlns:a16="http://schemas.microsoft.com/office/drawing/2014/main" id="{F32C14F3-4999-CF3B-C10F-243494932EAA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2" name="Rechteck 391">
                    <a:extLst>
                      <a:ext uri="{FF2B5EF4-FFF2-40B4-BE49-F238E27FC236}">
                        <a16:creationId xmlns:a16="http://schemas.microsoft.com/office/drawing/2014/main" id="{5065397D-636D-3F5C-82D9-99C273273808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3" name="Rechteck 392">
                    <a:extLst>
                      <a:ext uri="{FF2B5EF4-FFF2-40B4-BE49-F238E27FC236}">
                        <a16:creationId xmlns:a16="http://schemas.microsoft.com/office/drawing/2014/main" id="{4BFE166C-518D-3554-F37D-F807AC45B195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4" name="Rechteck 393">
                    <a:extLst>
                      <a:ext uri="{FF2B5EF4-FFF2-40B4-BE49-F238E27FC236}">
                        <a16:creationId xmlns:a16="http://schemas.microsoft.com/office/drawing/2014/main" id="{D6D2A2A4-56DD-F99C-2C4B-4AA86F21E1F7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5" name="Rechteck 394">
                    <a:extLst>
                      <a:ext uri="{FF2B5EF4-FFF2-40B4-BE49-F238E27FC236}">
                        <a16:creationId xmlns:a16="http://schemas.microsoft.com/office/drawing/2014/main" id="{FD390BFE-4329-AB8D-BAE5-8F39F1EF37B8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6" name="Rechteck 395">
                    <a:extLst>
                      <a:ext uri="{FF2B5EF4-FFF2-40B4-BE49-F238E27FC236}">
                        <a16:creationId xmlns:a16="http://schemas.microsoft.com/office/drawing/2014/main" id="{F7D34616-46FA-638A-566F-3324A223D6F5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7" name="Rechteck 396">
                    <a:extLst>
                      <a:ext uri="{FF2B5EF4-FFF2-40B4-BE49-F238E27FC236}">
                        <a16:creationId xmlns:a16="http://schemas.microsoft.com/office/drawing/2014/main" id="{EA39D7DB-3551-9058-B9EC-8FDEE41C071D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8" name="Rechteck 397">
                    <a:extLst>
                      <a:ext uri="{FF2B5EF4-FFF2-40B4-BE49-F238E27FC236}">
                        <a16:creationId xmlns:a16="http://schemas.microsoft.com/office/drawing/2014/main" id="{2B29497F-09DF-4478-4D7D-4DDB650782FA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99" name="Rechteck 398">
                    <a:extLst>
                      <a:ext uri="{FF2B5EF4-FFF2-40B4-BE49-F238E27FC236}">
                        <a16:creationId xmlns:a16="http://schemas.microsoft.com/office/drawing/2014/main" id="{2E9C108A-4190-F801-9CAE-C69F44E2C90B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0" name="Rechteck 399">
                    <a:extLst>
                      <a:ext uri="{FF2B5EF4-FFF2-40B4-BE49-F238E27FC236}">
                        <a16:creationId xmlns:a16="http://schemas.microsoft.com/office/drawing/2014/main" id="{FE630B4B-B45C-9961-70CD-B0CCE16C6DFC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1" name="Rechteck 400">
                    <a:extLst>
                      <a:ext uri="{FF2B5EF4-FFF2-40B4-BE49-F238E27FC236}">
                        <a16:creationId xmlns:a16="http://schemas.microsoft.com/office/drawing/2014/main" id="{46A9289D-61F7-9A0C-F18D-587DFF569CF9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2" name="Rechteck 401">
                    <a:extLst>
                      <a:ext uri="{FF2B5EF4-FFF2-40B4-BE49-F238E27FC236}">
                        <a16:creationId xmlns:a16="http://schemas.microsoft.com/office/drawing/2014/main" id="{9DDBA6C4-B348-DC81-53B5-C5663563B33A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03" name="Rechteck 402">
                    <a:extLst>
                      <a:ext uri="{FF2B5EF4-FFF2-40B4-BE49-F238E27FC236}">
                        <a16:creationId xmlns:a16="http://schemas.microsoft.com/office/drawing/2014/main" id="{9800A90A-6129-BC5F-3775-854063450F6F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20" name="Gruppieren 319">
                  <a:extLst>
                    <a:ext uri="{FF2B5EF4-FFF2-40B4-BE49-F238E27FC236}">
                      <a16:creationId xmlns:a16="http://schemas.microsoft.com/office/drawing/2014/main" id="{59E4FF3E-C7F7-D9A0-671D-3C4D774D46EF}"/>
                    </a:ext>
                  </a:extLst>
                </p:cNvPr>
                <p:cNvGrpSpPr/>
                <p:nvPr/>
              </p:nvGrpSpPr>
              <p:grpSpPr>
                <a:xfrm>
                  <a:off x="977812" y="385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372" name="Rechteck 371">
                    <a:extLst>
                      <a:ext uri="{FF2B5EF4-FFF2-40B4-BE49-F238E27FC236}">
                        <a16:creationId xmlns:a16="http://schemas.microsoft.com/office/drawing/2014/main" id="{F580F4D4-2C5E-36A3-E6BF-A68F5920329C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3" name="Rechteck 372">
                    <a:extLst>
                      <a:ext uri="{FF2B5EF4-FFF2-40B4-BE49-F238E27FC236}">
                        <a16:creationId xmlns:a16="http://schemas.microsoft.com/office/drawing/2014/main" id="{E8457865-2013-EC96-948A-52EE216D4931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4" name="Rechteck 373">
                    <a:extLst>
                      <a:ext uri="{FF2B5EF4-FFF2-40B4-BE49-F238E27FC236}">
                        <a16:creationId xmlns:a16="http://schemas.microsoft.com/office/drawing/2014/main" id="{CBA1AC69-52DF-6014-85C8-3D4452B6DB76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5" name="Rechteck 374">
                    <a:extLst>
                      <a:ext uri="{FF2B5EF4-FFF2-40B4-BE49-F238E27FC236}">
                        <a16:creationId xmlns:a16="http://schemas.microsoft.com/office/drawing/2014/main" id="{92A1821F-BE80-CC8C-88B8-19C4D72DCE0A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6" name="Rechteck 375">
                    <a:extLst>
                      <a:ext uri="{FF2B5EF4-FFF2-40B4-BE49-F238E27FC236}">
                        <a16:creationId xmlns:a16="http://schemas.microsoft.com/office/drawing/2014/main" id="{ACDDC13D-389A-7B97-2035-7862FB3FC2C1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7" name="Rechteck 376">
                    <a:extLst>
                      <a:ext uri="{FF2B5EF4-FFF2-40B4-BE49-F238E27FC236}">
                        <a16:creationId xmlns:a16="http://schemas.microsoft.com/office/drawing/2014/main" id="{8FF6F57F-DC9A-E2F8-6A17-881FB98F8EB7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8" name="Rechteck 377">
                    <a:extLst>
                      <a:ext uri="{FF2B5EF4-FFF2-40B4-BE49-F238E27FC236}">
                        <a16:creationId xmlns:a16="http://schemas.microsoft.com/office/drawing/2014/main" id="{C1D3B2DD-2727-0E0D-62E6-17228FB058DD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9" name="Rechteck 378">
                    <a:extLst>
                      <a:ext uri="{FF2B5EF4-FFF2-40B4-BE49-F238E27FC236}">
                        <a16:creationId xmlns:a16="http://schemas.microsoft.com/office/drawing/2014/main" id="{1F8D6F90-3EC8-835B-DAD6-A8F32468A78B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0" name="Rechteck 379">
                    <a:extLst>
                      <a:ext uri="{FF2B5EF4-FFF2-40B4-BE49-F238E27FC236}">
                        <a16:creationId xmlns:a16="http://schemas.microsoft.com/office/drawing/2014/main" id="{9838742C-F30A-116E-47B7-1B4E332A925C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1" name="Rechteck 380">
                    <a:extLst>
                      <a:ext uri="{FF2B5EF4-FFF2-40B4-BE49-F238E27FC236}">
                        <a16:creationId xmlns:a16="http://schemas.microsoft.com/office/drawing/2014/main" id="{C5DA8C8E-D832-77AB-F738-25761AF5720B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2" name="Rechteck 381">
                    <a:extLst>
                      <a:ext uri="{FF2B5EF4-FFF2-40B4-BE49-F238E27FC236}">
                        <a16:creationId xmlns:a16="http://schemas.microsoft.com/office/drawing/2014/main" id="{6C2714C0-0F1C-FFA3-315C-93ED14CCA471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3" name="Rechteck 382">
                    <a:extLst>
                      <a:ext uri="{FF2B5EF4-FFF2-40B4-BE49-F238E27FC236}">
                        <a16:creationId xmlns:a16="http://schemas.microsoft.com/office/drawing/2014/main" id="{D35729F7-BE72-5AC7-76CE-57CBFD98CF80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4" name="Rechteck 383">
                    <a:extLst>
                      <a:ext uri="{FF2B5EF4-FFF2-40B4-BE49-F238E27FC236}">
                        <a16:creationId xmlns:a16="http://schemas.microsoft.com/office/drawing/2014/main" id="{AE4674D6-0DAC-61D2-1B86-8C270F8EA48F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5" name="Rechteck 384">
                    <a:extLst>
                      <a:ext uri="{FF2B5EF4-FFF2-40B4-BE49-F238E27FC236}">
                        <a16:creationId xmlns:a16="http://schemas.microsoft.com/office/drawing/2014/main" id="{8FF6EF0A-756A-1FC9-27AE-0492972A2956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6" name="Rechteck 385">
                    <a:extLst>
                      <a:ext uri="{FF2B5EF4-FFF2-40B4-BE49-F238E27FC236}">
                        <a16:creationId xmlns:a16="http://schemas.microsoft.com/office/drawing/2014/main" id="{10188F8C-86D4-ADB8-0B4C-B133630BBA4C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87" name="Rechteck 386">
                    <a:extLst>
                      <a:ext uri="{FF2B5EF4-FFF2-40B4-BE49-F238E27FC236}">
                        <a16:creationId xmlns:a16="http://schemas.microsoft.com/office/drawing/2014/main" id="{FBA06BC8-2516-00CB-C680-D533DDB16E23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21" name="Gruppieren 320">
                  <a:extLst>
                    <a:ext uri="{FF2B5EF4-FFF2-40B4-BE49-F238E27FC236}">
                      <a16:creationId xmlns:a16="http://schemas.microsoft.com/office/drawing/2014/main" id="{98CE9A6C-622E-F871-BB11-5E0D489FA5B6}"/>
                    </a:ext>
                  </a:extLst>
                </p:cNvPr>
                <p:cNvGrpSpPr/>
                <p:nvPr/>
              </p:nvGrpSpPr>
              <p:grpSpPr>
                <a:xfrm>
                  <a:off x="977812" y="439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356" name="Rechteck 355">
                    <a:extLst>
                      <a:ext uri="{FF2B5EF4-FFF2-40B4-BE49-F238E27FC236}">
                        <a16:creationId xmlns:a16="http://schemas.microsoft.com/office/drawing/2014/main" id="{2CC90C0D-49F8-DB7A-B698-A3A359244E46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7" name="Rechteck 356">
                    <a:extLst>
                      <a:ext uri="{FF2B5EF4-FFF2-40B4-BE49-F238E27FC236}">
                        <a16:creationId xmlns:a16="http://schemas.microsoft.com/office/drawing/2014/main" id="{BB000302-5F42-89DE-BC50-E729010DCB50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8" name="Rechteck 357">
                    <a:extLst>
                      <a:ext uri="{FF2B5EF4-FFF2-40B4-BE49-F238E27FC236}">
                        <a16:creationId xmlns:a16="http://schemas.microsoft.com/office/drawing/2014/main" id="{9178E6D6-F44E-4669-F398-97CEF6F52191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9" name="Rechteck 358">
                    <a:extLst>
                      <a:ext uri="{FF2B5EF4-FFF2-40B4-BE49-F238E27FC236}">
                        <a16:creationId xmlns:a16="http://schemas.microsoft.com/office/drawing/2014/main" id="{D80DFAFF-6162-498D-0B55-CBB61F902558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0" name="Rechteck 359">
                    <a:extLst>
                      <a:ext uri="{FF2B5EF4-FFF2-40B4-BE49-F238E27FC236}">
                        <a16:creationId xmlns:a16="http://schemas.microsoft.com/office/drawing/2014/main" id="{8D4C8D29-1D16-CC97-AB9F-BD99BA09B3F2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1" name="Rechteck 360">
                    <a:extLst>
                      <a:ext uri="{FF2B5EF4-FFF2-40B4-BE49-F238E27FC236}">
                        <a16:creationId xmlns:a16="http://schemas.microsoft.com/office/drawing/2014/main" id="{A57309CB-C54D-AFFC-89A5-4DC2C78A75E7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2" name="Rechteck 361">
                    <a:extLst>
                      <a:ext uri="{FF2B5EF4-FFF2-40B4-BE49-F238E27FC236}">
                        <a16:creationId xmlns:a16="http://schemas.microsoft.com/office/drawing/2014/main" id="{1BCD592E-D06D-5C6A-E7AB-8AE3DAC98012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3" name="Rechteck 362">
                    <a:extLst>
                      <a:ext uri="{FF2B5EF4-FFF2-40B4-BE49-F238E27FC236}">
                        <a16:creationId xmlns:a16="http://schemas.microsoft.com/office/drawing/2014/main" id="{E86EA3F2-8133-493E-DFCA-C9649A3DEBD5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4" name="Rechteck 363">
                    <a:extLst>
                      <a:ext uri="{FF2B5EF4-FFF2-40B4-BE49-F238E27FC236}">
                        <a16:creationId xmlns:a16="http://schemas.microsoft.com/office/drawing/2014/main" id="{E1D2F43E-48F0-5094-0A8C-7156518BA85E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5" name="Rechteck 364">
                    <a:extLst>
                      <a:ext uri="{FF2B5EF4-FFF2-40B4-BE49-F238E27FC236}">
                        <a16:creationId xmlns:a16="http://schemas.microsoft.com/office/drawing/2014/main" id="{67CD2718-1139-822F-F06B-A249D7F6FDEB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6" name="Rechteck 365">
                    <a:extLst>
                      <a:ext uri="{FF2B5EF4-FFF2-40B4-BE49-F238E27FC236}">
                        <a16:creationId xmlns:a16="http://schemas.microsoft.com/office/drawing/2014/main" id="{55427EAF-B477-2E74-EFCC-CCE63A18627D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7" name="Rechteck 366">
                    <a:extLst>
                      <a:ext uri="{FF2B5EF4-FFF2-40B4-BE49-F238E27FC236}">
                        <a16:creationId xmlns:a16="http://schemas.microsoft.com/office/drawing/2014/main" id="{FF5A51CD-E20F-959E-33FB-248E5FE782B2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8" name="Rechteck 367">
                    <a:extLst>
                      <a:ext uri="{FF2B5EF4-FFF2-40B4-BE49-F238E27FC236}">
                        <a16:creationId xmlns:a16="http://schemas.microsoft.com/office/drawing/2014/main" id="{07339959-1DFB-7E97-5802-AA0F7623E79B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9" name="Rechteck 368">
                    <a:extLst>
                      <a:ext uri="{FF2B5EF4-FFF2-40B4-BE49-F238E27FC236}">
                        <a16:creationId xmlns:a16="http://schemas.microsoft.com/office/drawing/2014/main" id="{A873C40F-E843-88FB-1C29-928ADD69D17D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0" name="Rechteck 369">
                    <a:extLst>
                      <a:ext uri="{FF2B5EF4-FFF2-40B4-BE49-F238E27FC236}">
                        <a16:creationId xmlns:a16="http://schemas.microsoft.com/office/drawing/2014/main" id="{96BA4230-E8D4-9362-F5FA-000321460183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71" name="Rechteck 370">
                    <a:extLst>
                      <a:ext uri="{FF2B5EF4-FFF2-40B4-BE49-F238E27FC236}">
                        <a16:creationId xmlns:a16="http://schemas.microsoft.com/office/drawing/2014/main" id="{EC122904-486A-FC45-01E0-20A42AC038C3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22" name="Gruppieren 321">
                  <a:extLst>
                    <a:ext uri="{FF2B5EF4-FFF2-40B4-BE49-F238E27FC236}">
                      <a16:creationId xmlns:a16="http://schemas.microsoft.com/office/drawing/2014/main" id="{E04B0ECD-5265-2EC8-6528-2ED7FDF4BBA0}"/>
                    </a:ext>
                  </a:extLst>
                </p:cNvPr>
                <p:cNvGrpSpPr/>
                <p:nvPr/>
              </p:nvGrpSpPr>
              <p:grpSpPr>
                <a:xfrm>
                  <a:off x="979743" y="5469527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340" name="Rechteck 339">
                    <a:extLst>
                      <a:ext uri="{FF2B5EF4-FFF2-40B4-BE49-F238E27FC236}">
                        <a16:creationId xmlns:a16="http://schemas.microsoft.com/office/drawing/2014/main" id="{EE6E81D4-32F7-AC29-F85A-97923ED73BA0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1" name="Rechteck 340">
                    <a:extLst>
                      <a:ext uri="{FF2B5EF4-FFF2-40B4-BE49-F238E27FC236}">
                        <a16:creationId xmlns:a16="http://schemas.microsoft.com/office/drawing/2014/main" id="{AC84CB7F-14ED-0B93-D834-A232C68F5E5D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2" name="Rechteck 341">
                    <a:extLst>
                      <a:ext uri="{FF2B5EF4-FFF2-40B4-BE49-F238E27FC236}">
                        <a16:creationId xmlns:a16="http://schemas.microsoft.com/office/drawing/2014/main" id="{2D4174F7-BF59-5ECB-2A3F-62B635397B3D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3" name="Rechteck 342">
                    <a:extLst>
                      <a:ext uri="{FF2B5EF4-FFF2-40B4-BE49-F238E27FC236}">
                        <a16:creationId xmlns:a16="http://schemas.microsoft.com/office/drawing/2014/main" id="{A94FDD26-B5B4-90BD-05D1-7D5C162C1AB2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4" name="Rechteck 343">
                    <a:extLst>
                      <a:ext uri="{FF2B5EF4-FFF2-40B4-BE49-F238E27FC236}">
                        <a16:creationId xmlns:a16="http://schemas.microsoft.com/office/drawing/2014/main" id="{B401A544-9771-1CC8-E3BD-0AE639AC9B67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5" name="Rechteck 344">
                    <a:extLst>
                      <a:ext uri="{FF2B5EF4-FFF2-40B4-BE49-F238E27FC236}">
                        <a16:creationId xmlns:a16="http://schemas.microsoft.com/office/drawing/2014/main" id="{F72C87EA-33F7-8E68-64C1-F92A9014325F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6" name="Rechteck 345">
                    <a:extLst>
                      <a:ext uri="{FF2B5EF4-FFF2-40B4-BE49-F238E27FC236}">
                        <a16:creationId xmlns:a16="http://schemas.microsoft.com/office/drawing/2014/main" id="{F385A80B-F9D0-8F13-F6B5-992E786EE559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7" name="Rechteck 346">
                    <a:extLst>
                      <a:ext uri="{FF2B5EF4-FFF2-40B4-BE49-F238E27FC236}">
                        <a16:creationId xmlns:a16="http://schemas.microsoft.com/office/drawing/2014/main" id="{02F5ED94-7AF7-B52C-BCBD-E0DF652A5FA5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8" name="Rechteck 347">
                    <a:extLst>
                      <a:ext uri="{FF2B5EF4-FFF2-40B4-BE49-F238E27FC236}">
                        <a16:creationId xmlns:a16="http://schemas.microsoft.com/office/drawing/2014/main" id="{5A3DB903-B5D3-9A85-E0D3-9DC4D3599A59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9" name="Rechteck 348">
                    <a:extLst>
                      <a:ext uri="{FF2B5EF4-FFF2-40B4-BE49-F238E27FC236}">
                        <a16:creationId xmlns:a16="http://schemas.microsoft.com/office/drawing/2014/main" id="{0152E1C5-0719-1949-D6D1-E4D35C31B7A3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0" name="Rechteck 349">
                    <a:extLst>
                      <a:ext uri="{FF2B5EF4-FFF2-40B4-BE49-F238E27FC236}">
                        <a16:creationId xmlns:a16="http://schemas.microsoft.com/office/drawing/2014/main" id="{62CBED43-541D-6247-8EEE-E003664B5F64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1" name="Rechteck 350">
                    <a:extLst>
                      <a:ext uri="{FF2B5EF4-FFF2-40B4-BE49-F238E27FC236}">
                        <a16:creationId xmlns:a16="http://schemas.microsoft.com/office/drawing/2014/main" id="{E8CC0C16-818F-938C-D56D-E94E2ED8C1AF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2" name="Rechteck 351">
                    <a:extLst>
                      <a:ext uri="{FF2B5EF4-FFF2-40B4-BE49-F238E27FC236}">
                        <a16:creationId xmlns:a16="http://schemas.microsoft.com/office/drawing/2014/main" id="{1FEC78C7-1C59-2AC7-28B8-0FB5C566B406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3" name="Rechteck 352">
                    <a:extLst>
                      <a:ext uri="{FF2B5EF4-FFF2-40B4-BE49-F238E27FC236}">
                        <a16:creationId xmlns:a16="http://schemas.microsoft.com/office/drawing/2014/main" id="{02604464-B230-A614-D234-D2AAF26F1849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4" name="Rechteck 353">
                    <a:extLst>
                      <a:ext uri="{FF2B5EF4-FFF2-40B4-BE49-F238E27FC236}">
                        <a16:creationId xmlns:a16="http://schemas.microsoft.com/office/drawing/2014/main" id="{D27D86BD-DB17-E219-2A3E-BCB37880C27B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5" name="Rechteck 354">
                    <a:extLst>
                      <a:ext uri="{FF2B5EF4-FFF2-40B4-BE49-F238E27FC236}">
                        <a16:creationId xmlns:a16="http://schemas.microsoft.com/office/drawing/2014/main" id="{03152707-4026-D237-ABA5-1F45DDBAED4C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23" name="Gruppieren 322">
                  <a:extLst>
                    <a:ext uri="{FF2B5EF4-FFF2-40B4-BE49-F238E27FC236}">
                      <a16:creationId xmlns:a16="http://schemas.microsoft.com/office/drawing/2014/main" id="{8CA32757-48AE-2B64-C8E8-DA3E5913025D}"/>
                    </a:ext>
                  </a:extLst>
                </p:cNvPr>
                <p:cNvGrpSpPr/>
                <p:nvPr/>
              </p:nvGrpSpPr>
              <p:grpSpPr>
                <a:xfrm>
                  <a:off x="975699" y="4930688"/>
                  <a:ext cx="8669575" cy="541161"/>
                  <a:chOff x="5042065" y="668004"/>
                  <a:chExt cx="8669575" cy="541161"/>
                </a:xfrm>
              </p:grpSpPr>
              <p:sp>
                <p:nvSpPr>
                  <p:cNvPr id="324" name="Rechteck 323">
                    <a:extLst>
                      <a:ext uri="{FF2B5EF4-FFF2-40B4-BE49-F238E27FC236}">
                        <a16:creationId xmlns:a16="http://schemas.microsoft.com/office/drawing/2014/main" id="{41461062-3ABD-26DA-6E9D-8CEEBFAD7F9C}"/>
                      </a:ext>
                    </a:extLst>
                  </p:cNvPr>
                  <p:cNvSpPr/>
                  <p:nvPr/>
                </p:nvSpPr>
                <p:spPr>
                  <a:xfrm>
                    <a:off x="504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25" name="Rechteck 324">
                    <a:extLst>
                      <a:ext uri="{FF2B5EF4-FFF2-40B4-BE49-F238E27FC236}">
                        <a16:creationId xmlns:a16="http://schemas.microsoft.com/office/drawing/2014/main" id="{CE389DB5-D537-842E-9749-1791AB5D70B9}"/>
                      </a:ext>
                    </a:extLst>
                  </p:cNvPr>
                  <p:cNvSpPr/>
                  <p:nvPr/>
                </p:nvSpPr>
                <p:spPr>
                  <a:xfrm>
                    <a:off x="558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26" name="Rechteck 325">
                    <a:extLst>
                      <a:ext uri="{FF2B5EF4-FFF2-40B4-BE49-F238E27FC236}">
                        <a16:creationId xmlns:a16="http://schemas.microsoft.com/office/drawing/2014/main" id="{4EC4A86A-8AF3-4C75-459D-7C2CDF9AA011}"/>
                      </a:ext>
                    </a:extLst>
                  </p:cNvPr>
                  <p:cNvSpPr/>
                  <p:nvPr/>
                </p:nvSpPr>
                <p:spPr>
                  <a:xfrm>
                    <a:off x="612206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27" name="Rechteck 326">
                    <a:extLst>
                      <a:ext uri="{FF2B5EF4-FFF2-40B4-BE49-F238E27FC236}">
                        <a16:creationId xmlns:a16="http://schemas.microsoft.com/office/drawing/2014/main" id="{0C62CF80-B2F9-3770-F596-A56715465D8E}"/>
                      </a:ext>
                    </a:extLst>
                  </p:cNvPr>
                  <p:cNvSpPr/>
                  <p:nvPr/>
                </p:nvSpPr>
                <p:spPr>
                  <a:xfrm>
                    <a:off x="666629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28" name="Rechteck 327">
                    <a:extLst>
                      <a:ext uri="{FF2B5EF4-FFF2-40B4-BE49-F238E27FC236}">
                        <a16:creationId xmlns:a16="http://schemas.microsoft.com/office/drawing/2014/main" id="{9FE8652A-1B20-722E-E110-0D9515FA1FAC}"/>
                      </a:ext>
                    </a:extLst>
                  </p:cNvPr>
                  <p:cNvSpPr/>
                  <p:nvPr/>
                </p:nvSpPr>
                <p:spPr>
                  <a:xfrm>
                    <a:off x="721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29" name="Rechteck 328">
                    <a:extLst>
                      <a:ext uri="{FF2B5EF4-FFF2-40B4-BE49-F238E27FC236}">
                        <a16:creationId xmlns:a16="http://schemas.microsoft.com/office/drawing/2014/main" id="{BA09CC3A-F393-9A8E-5E69-DDD7C6BA8AA3}"/>
                      </a:ext>
                    </a:extLst>
                  </p:cNvPr>
                  <p:cNvSpPr/>
                  <p:nvPr/>
                </p:nvSpPr>
                <p:spPr>
                  <a:xfrm>
                    <a:off x="775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0" name="Rechteck 329">
                    <a:extLst>
                      <a:ext uri="{FF2B5EF4-FFF2-40B4-BE49-F238E27FC236}">
                        <a16:creationId xmlns:a16="http://schemas.microsoft.com/office/drawing/2014/main" id="{6A984402-5C87-C844-75DE-5744AA279F55}"/>
                      </a:ext>
                    </a:extLst>
                  </p:cNvPr>
                  <p:cNvSpPr/>
                  <p:nvPr/>
                </p:nvSpPr>
                <p:spPr>
                  <a:xfrm>
                    <a:off x="8290515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1" name="Rechteck 330">
                    <a:extLst>
                      <a:ext uri="{FF2B5EF4-FFF2-40B4-BE49-F238E27FC236}">
                        <a16:creationId xmlns:a16="http://schemas.microsoft.com/office/drawing/2014/main" id="{ADBDA1E1-FA21-3967-81B9-9457249A8106}"/>
                      </a:ext>
                    </a:extLst>
                  </p:cNvPr>
                  <p:cNvSpPr/>
                  <p:nvPr/>
                </p:nvSpPr>
                <p:spPr>
                  <a:xfrm>
                    <a:off x="8834740" y="668004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2" name="Rechteck 331">
                    <a:extLst>
                      <a:ext uri="{FF2B5EF4-FFF2-40B4-BE49-F238E27FC236}">
                        <a16:creationId xmlns:a16="http://schemas.microsoft.com/office/drawing/2014/main" id="{C2F9E93C-F365-33B3-3FB4-391B553A3305}"/>
                      </a:ext>
                    </a:extLst>
                  </p:cNvPr>
                  <p:cNvSpPr/>
                  <p:nvPr/>
                </p:nvSpPr>
                <p:spPr>
                  <a:xfrm>
                    <a:off x="937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3" name="Rechteck 332">
                    <a:extLst>
                      <a:ext uri="{FF2B5EF4-FFF2-40B4-BE49-F238E27FC236}">
                        <a16:creationId xmlns:a16="http://schemas.microsoft.com/office/drawing/2014/main" id="{B2773A05-A253-430E-AAE9-6603563F1B3E}"/>
                      </a:ext>
                    </a:extLst>
                  </p:cNvPr>
                  <p:cNvSpPr/>
                  <p:nvPr/>
                </p:nvSpPr>
                <p:spPr>
                  <a:xfrm>
                    <a:off x="991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4" name="Rechteck 333">
                    <a:extLst>
                      <a:ext uri="{FF2B5EF4-FFF2-40B4-BE49-F238E27FC236}">
                        <a16:creationId xmlns:a16="http://schemas.microsoft.com/office/drawing/2014/main" id="{BE47B589-823B-3A91-3E05-AE4C1CFB40D6}"/>
                      </a:ext>
                    </a:extLst>
                  </p:cNvPr>
                  <p:cNvSpPr/>
                  <p:nvPr/>
                </p:nvSpPr>
                <p:spPr>
                  <a:xfrm>
                    <a:off x="1045896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5" name="Rechteck 334">
                    <a:extLst>
                      <a:ext uri="{FF2B5EF4-FFF2-40B4-BE49-F238E27FC236}">
                        <a16:creationId xmlns:a16="http://schemas.microsoft.com/office/drawing/2014/main" id="{9DD3FED2-6DC7-3C26-A4E0-015197AA3296}"/>
                      </a:ext>
                    </a:extLst>
                  </p:cNvPr>
                  <p:cNvSpPr/>
                  <p:nvPr/>
                </p:nvSpPr>
                <p:spPr>
                  <a:xfrm>
                    <a:off x="1100319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6" name="Rechteck 335">
                    <a:extLst>
                      <a:ext uri="{FF2B5EF4-FFF2-40B4-BE49-F238E27FC236}">
                        <a16:creationId xmlns:a16="http://schemas.microsoft.com/office/drawing/2014/main" id="{39669374-D9F7-3971-DB5C-1318603234CD}"/>
                      </a:ext>
                    </a:extLst>
                  </p:cNvPr>
                  <p:cNvSpPr/>
                  <p:nvPr/>
                </p:nvSpPr>
                <p:spPr>
                  <a:xfrm>
                    <a:off x="1154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7" name="Rechteck 336">
                    <a:extLst>
                      <a:ext uri="{FF2B5EF4-FFF2-40B4-BE49-F238E27FC236}">
                        <a16:creationId xmlns:a16="http://schemas.microsoft.com/office/drawing/2014/main" id="{DDBAC9A1-A699-1459-54E1-DEBE4E1DDBBB}"/>
                      </a:ext>
                    </a:extLst>
                  </p:cNvPr>
                  <p:cNvSpPr/>
                  <p:nvPr/>
                </p:nvSpPr>
                <p:spPr>
                  <a:xfrm>
                    <a:off x="1208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8" name="Rechteck 337">
                    <a:extLst>
                      <a:ext uri="{FF2B5EF4-FFF2-40B4-BE49-F238E27FC236}">
                        <a16:creationId xmlns:a16="http://schemas.microsoft.com/office/drawing/2014/main" id="{EAE57673-BCC6-B337-3655-E13E1F02E12C}"/>
                      </a:ext>
                    </a:extLst>
                  </p:cNvPr>
                  <p:cNvSpPr/>
                  <p:nvPr/>
                </p:nvSpPr>
                <p:spPr>
                  <a:xfrm>
                    <a:off x="12627415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9" name="Rechteck 338">
                    <a:extLst>
                      <a:ext uri="{FF2B5EF4-FFF2-40B4-BE49-F238E27FC236}">
                        <a16:creationId xmlns:a16="http://schemas.microsoft.com/office/drawing/2014/main" id="{ABD01D9F-1918-B599-315E-D0CB7BD72FFE}"/>
                      </a:ext>
                    </a:extLst>
                  </p:cNvPr>
                  <p:cNvSpPr/>
                  <p:nvPr/>
                </p:nvSpPr>
                <p:spPr>
                  <a:xfrm>
                    <a:off x="13171640" y="669165"/>
                    <a:ext cx="540000" cy="540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</p:grpSp>
        </p:grp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id="{6BF3F014-15FB-7C8C-66C3-0545D802B535}"/>
                </a:ext>
              </a:extLst>
            </p:cNvPr>
            <p:cNvSpPr/>
            <p:nvPr/>
          </p:nvSpPr>
          <p:spPr>
            <a:xfrm>
              <a:off x="2412259" y="1711418"/>
              <a:ext cx="1106905" cy="6136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42742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E15C8A6-6070-4674-B979-92ACF62347F2}">
  <we:reference id="22ff87a5-132f-4d52-9e97-94d888e4dd91" version="3.1.0.0" store="EXCatalog" storeType="EXCatalog"/>
  <we:alternateReferences>
    <we:reference id="WA104380050" version="3.1.0.0" store="de-CH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</vt:lpstr>
      <vt:lpstr>PowerPoint-Präsentation</vt:lpstr>
      <vt:lpstr>Image Pyramid / Overviews</vt:lpstr>
      <vt:lpstr>PowerPoint-Präsentation</vt:lpstr>
      <vt:lpstr>Tiled Data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GeoPython Basics</dc:title>
  <dc:creator>Christen Martin</dc:creator>
  <cp:lastModifiedBy>Martin Christen</cp:lastModifiedBy>
  <cp:revision>26</cp:revision>
  <dcterms:created xsi:type="dcterms:W3CDTF">2020-04-23T13:55:44Z</dcterms:created>
  <dcterms:modified xsi:type="dcterms:W3CDTF">2023-05-21T16:11:29Z</dcterms:modified>
</cp:coreProperties>
</file>