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16"/>
  </p:notesMasterIdLst>
  <p:handoutMasterIdLst>
    <p:handoutMasterId r:id="rId17"/>
  </p:handoutMasterIdLst>
  <p:sldIdLst>
    <p:sldId id="320" r:id="rId5"/>
    <p:sldId id="307" r:id="rId6"/>
    <p:sldId id="317" r:id="rId7"/>
    <p:sldId id="308" r:id="rId8"/>
    <p:sldId id="309" r:id="rId9"/>
    <p:sldId id="310" r:id="rId10"/>
    <p:sldId id="311" r:id="rId11"/>
    <p:sldId id="319" r:id="rId12"/>
    <p:sldId id="312" r:id="rId13"/>
    <p:sldId id="313" r:id="rId14"/>
    <p:sldId id="318" r:id="rId15"/>
  </p:sldIdLst>
  <p:sldSz cx="1344295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 autoAdjust="0"/>
    <p:restoredTop sz="92011" autoAdjust="0"/>
  </p:normalViewPr>
  <p:slideViewPr>
    <p:cSldViewPr>
      <p:cViewPr varScale="1">
        <p:scale>
          <a:sx n="97" d="100"/>
          <a:sy n="97" d="100"/>
        </p:scale>
        <p:origin x="224" y="480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12531534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ABG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7" y="252239"/>
            <a:ext cx="4230612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 Geomatik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509713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 Geomatik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 Geomatik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 Geomatik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10" name="Grafik 9" descr="FHNW_HABG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7" y="252239"/>
            <a:ext cx="4230612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nw.ch/de/weiterbildung/architektur-bau-geomatik/geomatik/opengeo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christen/python-stac-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75CEDE6-97B0-184D-A003-676A83ACE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CH" dirty="0"/>
              <a:t>ür den swisstopo Datenbezug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0637BA-7865-184D-B5E2-61C92F61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GeoPandas-Stac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F3B954-78BD-6242-957E-C29295870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18CC0-D802-4543-83AF-A2DA9C3F5CDB}"/>
              </a:ext>
            </a:extLst>
          </p:cNvPr>
          <p:cNvSpPr txBox="1"/>
          <p:nvPr/>
        </p:nvSpPr>
        <p:spPr>
          <a:xfrm>
            <a:off x="1176859" y="3299234"/>
            <a:ext cx="56886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dirty="0"/>
              <a:t>Fachhochschule Nordwestschweiz</a:t>
            </a:r>
          </a:p>
          <a:p>
            <a:pPr algn="l"/>
            <a:r>
              <a:rPr lang="en-CH" dirty="0"/>
              <a:t>Hochschule für Architektur, Bau und Geomatik</a:t>
            </a:r>
          </a:p>
          <a:p>
            <a:pPr algn="l"/>
            <a:r>
              <a:rPr lang="en-CH" dirty="0"/>
              <a:t>Institut Geomatik</a:t>
            </a:r>
          </a:p>
          <a:p>
            <a:pPr algn="l"/>
            <a:r>
              <a:rPr lang="en-GB" dirty="0"/>
              <a:t>Prof. Martin Christen</a:t>
            </a:r>
          </a:p>
          <a:p>
            <a:pPr algn="l"/>
            <a:r>
              <a:rPr lang="en-GB" dirty="0"/>
              <a:t>m</a:t>
            </a:r>
            <a:r>
              <a:rPr lang="en-CH" dirty="0"/>
              <a:t>artin.christen@fhnw.ch </a:t>
            </a:r>
          </a:p>
        </p:txBody>
      </p:sp>
    </p:spTree>
    <p:extLst>
      <p:ext uri="{BB962C8B-B14F-4D97-AF65-F5344CB8AC3E}">
        <p14:creationId xmlns:p14="http://schemas.microsoft.com/office/powerpoint/2010/main" val="345608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48722-BFC9-4F96-9311-6BDD177A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C2232-1BFA-4498-87CA-6CCD7AD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4FCEF-794A-4904-8895-1798950D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DF4742-1945-460A-BEBD-BC325F67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2EBFB-6E20-43D6-81CA-B7A948FF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3" y="510368"/>
            <a:ext cx="11582968" cy="640532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8C1A79B-8B5C-4989-BE87-97B8F46C9A7B}"/>
              </a:ext>
            </a:extLst>
          </p:cNvPr>
          <p:cNvSpPr/>
          <p:nvPr/>
        </p:nvSpPr>
        <p:spPr bwMode="auto">
          <a:xfrm>
            <a:off x="3820471" y="2051647"/>
            <a:ext cx="1440160" cy="136815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D70CD5-4214-4301-8DAC-483A9BBD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82" y="505952"/>
            <a:ext cx="11590953" cy="6409743"/>
          </a:xfrm>
          <a:prstGeom prst="rect">
            <a:avLst/>
          </a:prstGeom>
        </p:spPr>
      </p:pic>
      <p:pic>
        <p:nvPicPr>
          <p:cNvPr id="13" name="Picture 6" descr="Bildergebnis für jupyter">
            <a:extLst>
              <a:ext uri="{FF2B5EF4-FFF2-40B4-BE49-F238E27FC236}">
                <a16:creationId xmlns:a16="http://schemas.microsoft.com/office/drawing/2014/main" id="{B15F8170-7182-474C-B8EC-F0C50CE4D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47" y="151392"/>
            <a:ext cx="3234329" cy="8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5B702-8E66-114F-87BA-C61D774B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2F582-DF90-1440-905A-B4400EF9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E262-D130-7548-ABF8-DD5336E6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5A3F04-18BE-1A45-B3C1-96AAF19E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Kurs OpenGeoData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7CC983-1647-4F4A-90AC-0446E07A2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Interessiert für mehr?</a:t>
            </a:r>
          </a:p>
          <a:p>
            <a:r>
              <a:rPr lang="de-CH" dirty="0"/>
              <a:t>Weiteres im Kurs </a:t>
            </a:r>
            <a:r>
              <a:rPr lang="de-CH" dirty="0" err="1"/>
              <a:t>OpenGeoData</a:t>
            </a:r>
            <a:r>
              <a:rPr lang="de-CH" dirty="0"/>
              <a:t>: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https://www.fhnw.ch/de/weiterbildung/architektur-bau-geomatik/geomatik/opengeodata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44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50CFF-220B-40D6-A171-36C69F3D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82AF6-FA3A-4209-9E29-45ADF43D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err="1">
                <a:solidFill>
                  <a:srgbClr val="000000"/>
                </a:solidFill>
              </a:rPr>
              <a:t>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03BB1-92B8-4E7F-BE7D-1EA0423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594505-21DD-453F-8239-1B540A3E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Python – </a:t>
            </a:r>
            <a:r>
              <a:rPr lang="de-CH" dirty="0" err="1"/>
              <a:t>Jupyter</a:t>
            </a:r>
            <a:r>
              <a:rPr lang="de-CH" dirty="0"/>
              <a:t> - </a:t>
            </a:r>
            <a:r>
              <a:rPr lang="de-CH" dirty="0" err="1"/>
              <a:t>Anaconda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42720-461B-46BD-B4A6-75424625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4068663"/>
            <a:ext cx="11582969" cy="1249844"/>
          </a:xfrm>
        </p:spPr>
        <p:txBody>
          <a:bodyPr/>
          <a:lstStyle/>
          <a:p>
            <a:r>
              <a:rPr lang="de-CH" dirty="0"/>
              <a:t>Es gibt zahlreiche etablierte Entwicklungsumgebungen für </a:t>
            </a:r>
            <a:r>
              <a:rPr lang="de-CH" b="1" dirty="0"/>
              <a:t>Python</a:t>
            </a:r>
            <a:r>
              <a:rPr lang="de-CH" dirty="0"/>
              <a:t>. Beispielsweise </a:t>
            </a:r>
            <a:r>
              <a:rPr lang="de-CH" dirty="0" err="1"/>
              <a:t>JetBrains</a:t>
            </a:r>
            <a:r>
              <a:rPr lang="de-CH" dirty="0"/>
              <a:t> </a:t>
            </a:r>
            <a:r>
              <a:rPr lang="de-CH" dirty="0" err="1"/>
              <a:t>PyCharm</a:t>
            </a:r>
            <a:r>
              <a:rPr lang="de-CH" dirty="0"/>
              <a:t> oder Microsoft Visual Studio Code.</a:t>
            </a:r>
          </a:p>
          <a:p>
            <a:endParaRPr lang="de-CH" dirty="0"/>
          </a:p>
          <a:p>
            <a:r>
              <a:rPr lang="de-CH" dirty="0"/>
              <a:t>Für diese Beispiele wird Python &amp; </a:t>
            </a:r>
            <a:r>
              <a:rPr lang="de-CH" b="1" dirty="0" err="1"/>
              <a:t>Jupyter</a:t>
            </a:r>
            <a:r>
              <a:rPr lang="de-CH" dirty="0"/>
              <a:t> verwendet - </a:t>
            </a:r>
            <a:r>
              <a:rPr lang="de-CH" b="1" dirty="0" err="1"/>
              <a:t>Anaconda</a:t>
            </a:r>
            <a:r>
              <a:rPr lang="de-CH" dirty="0"/>
              <a:t> für die </a:t>
            </a:r>
            <a:r>
              <a:rPr lang="de-CH" b="1" dirty="0"/>
              <a:t>Paketverwaltung</a:t>
            </a:r>
            <a:r>
              <a:rPr lang="de-CH" dirty="0"/>
              <a:t>.</a:t>
            </a:r>
          </a:p>
        </p:txBody>
      </p:sp>
      <p:pic>
        <p:nvPicPr>
          <p:cNvPr id="7" name="Picture 4" descr="Install Python 3 on CentOS 7">
            <a:extLst>
              <a:ext uri="{FF2B5EF4-FFF2-40B4-BE49-F238E27FC236}">
                <a16:creationId xmlns:a16="http://schemas.microsoft.com/office/drawing/2014/main" id="{4B0BF31B-9A3B-4037-859E-5CA55375D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16" y="2117256"/>
            <a:ext cx="1539201" cy="15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ldergebnis für jupyter">
            <a:extLst>
              <a:ext uri="{FF2B5EF4-FFF2-40B4-BE49-F238E27FC236}">
                <a16:creationId xmlns:a16="http://schemas.microsoft.com/office/drawing/2014/main" id="{0E8781F6-D19B-4D90-AECE-27B9C59B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59" y="2450634"/>
            <a:ext cx="3234329" cy="8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ildergebnis für miniconda">
            <a:extLst>
              <a:ext uri="{FF2B5EF4-FFF2-40B4-BE49-F238E27FC236}">
                <a16:creationId xmlns:a16="http://schemas.microsoft.com/office/drawing/2014/main" id="{DC279FDC-C398-4714-B1A8-39BDACD3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755" y="2136527"/>
            <a:ext cx="2397583" cy="11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3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A1CCA7A-D6EA-41D9-81F1-920C3C97C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83" y="1959641"/>
            <a:ext cx="849840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403DC-757C-4B4D-84DC-7F45BEDA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98BF6-8DE2-4D7F-AAEB-DBD14F91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AA2B0-2580-48D8-9C4A-64C1C777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DD9573-EE4B-4C3A-BE2E-3D3D0013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Jupyter</a:t>
            </a:r>
            <a:r>
              <a:rPr lang="de-CH" dirty="0"/>
              <a:t> ? Was sind Notebooks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21519-475F-4ADF-A4BD-1973EF2A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82" y="1959641"/>
            <a:ext cx="849840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68E8B-FA55-4117-BF9C-89086B225289}"/>
              </a:ext>
            </a:extLst>
          </p:cNvPr>
          <p:cNvSpPr txBox="1"/>
          <p:nvPr/>
        </p:nvSpPr>
        <p:spPr>
          <a:xfrm>
            <a:off x="8593683" y="6717686"/>
            <a:ext cx="2196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/>
              <a:t>Quelle: datascience.eu</a:t>
            </a:r>
          </a:p>
        </p:txBody>
      </p:sp>
      <p:pic>
        <p:nvPicPr>
          <p:cNvPr id="10" name="Picture 6" descr="Bildergebnis für jupyter">
            <a:extLst>
              <a:ext uri="{FF2B5EF4-FFF2-40B4-BE49-F238E27FC236}">
                <a16:creationId xmlns:a16="http://schemas.microsoft.com/office/drawing/2014/main" id="{F4E7FFCB-9038-44C1-AE26-9B8A8293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63" y="316520"/>
            <a:ext cx="3234329" cy="8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BD014-35C5-4DFA-9FBF-DAC9DBD3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B7326-B1F9-4EDC-887C-078B8896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BBE0-7879-475E-AF74-0A5E6FC7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1A87FB-4850-46E3-B952-BA52A7E0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 von </a:t>
            </a:r>
            <a:r>
              <a:rPr lang="de-CH" dirty="0" err="1"/>
              <a:t>Anaconda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5B3F1A-B090-48C2-8858-2C63B077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82969" cy="1007467"/>
          </a:xfrm>
        </p:spPr>
        <p:txBody>
          <a:bodyPr/>
          <a:lstStyle/>
          <a:p>
            <a:r>
              <a:rPr lang="de-CH" dirty="0">
                <a:hlinkClick r:id="rId2"/>
              </a:rPr>
              <a:t>https://www.anaconda.com/products/individual</a:t>
            </a:r>
            <a:endParaRPr lang="de-CH" dirty="0"/>
          </a:p>
          <a:p>
            <a:r>
              <a:rPr lang="de-CH" dirty="0"/>
              <a:t>Download 64-bit Version (Windows, Mac, oder Linux)</a:t>
            </a:r>
          </a:p>
          <a:p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B6CAB-8871-495C-86E8-734F3F8F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27" y="3204567"/>
            <a:ext cx="7418287" cy="3589305"/>
          </a:xfrm>
          <a:prstGeom prst="rect">
            <a:avLst/>
          </a:prstGeom>
        </p:spPr>
      </p:pic>
      <p:pic>
        <p:nvPicPr>
          <p:cNvPr id="9" name="Picture 8" descr="Bildergebnis für miniconda">
            <a:extLst>
              <a:ext uri="{FF2B5EF4-FFF2-40B4-BE49-F238E27FC236}">
                <a16:creationId xmlns:a16="http://schemas.microsoft.com/office/drawing/2014/main" id="{025B20B8-3C9B-4F77-82A6-0D4F4525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85" y="190033"/>
            <a:ext cx="2397583" cy="11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6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2651E-8EFF-4454-A424-6A5C391B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79C30-E9CC-4E01-913E-305C41F9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E818-ACBB-4C33-9170-A042B222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59262D-2930-4DD6-9BA2-7AB134FE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Anaconda</a:t>
            </a:r>
            <a:r>
              <a:rPr lang="de-CH" dirty="0"/>
              <a:t> ist installiert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9EDF1-A2EE-4D63-B992-5CFE3BC0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990" y="2179841"/>
            <a:ext cx="11582969" cy="1007467"/>
          </a:xfrm>
        </p:spPr>
        <p:txBody>
          <a:bodyPr/>
          <a:lstStyle/>
          <a:p>
            <a:r>
              <a:rPr lang="de-CH" dirty="0"/>
              <a:t>Unter Windows, wird die </a:t>
            </a:r>
            <a:r>
              <a:rPr lang="de-CH" dirty="0" err="1"/>
              <a:t>Anaconda</a:t>
            </a:r>
            <a:r>
              <a:rPr lang="de-CH" dirty="0"/>
              <a:t> Prompt geöffnet. (Unter Linux, Mac einfach das Terminal)</a:t>
            </a:r>
          </a:p>
          <a:p>
            <a:r>
              <a:rPr lang="de-CH" dirty="0"/>
              <a:t>Im Windows Menu «</a:t>
            </a:r>
            <a:r>
              <a:rPr lang="de-CH" dirty="0" err="1"/>
              <a:t>anaconda</a:t>
            </a:r>
            <a:r>
              <a:rPr lang="de-CH" dirty="0"/>
              <a:t>» eintippen und öffnen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873DF2A-B782-4BFB-9C70-2152352E3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104474"/>
              </p:ext>
            </p:extLst>
          </p:nvPr>
        </p:nvGraphicFramePr>
        <p:xfrm>
          <a:off x="1248867" y="3348583"/>
          <a:ext cx="4320480" cy="3526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10107720" imgH="8266320" progId="">
                  <p:embed/>
                </p:oleObj>
              </mc:Choice>
              <mc:Fallback>
                <p:oleObj r:id="rId3" imgW="10107720" imgH="8266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8867" y="3348583"/>
                        <a:ext cx="4320480" cy="3526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863546C8-042C-40DD-82DB-EFA47A5C3A44}"/>
              </a:ext>
            </a:extLst>
          </p:cNvPr>
          <p:cNvSpPr/>
          <p:nvPr/>
        </p:nvSpPr>
        <p:spPr bwMode="auto">
          <a:xfrm>
            <a:off x="1104851" y="3539218"/>
            <a:ext cx="2088232" cy="8047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E92F1-335C-420B-AB8B-90F009D54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142" y="3348583"/>
            <a:ext cx="615438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5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DB28B-CC88-4F93-83D7-46E285BA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2BA28-948B-4829-930D-0A10C021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233A0-88D6-47AA-88E0-95EE9572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79D64-07D4-4A0B-8740-28D27F7A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 der erforderlichen Pakete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EEFE84-88C0-4E40-816C-4F1E17DB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4" y="2197100"/>
            <a:ext cx="11580973" cy="4464050"/>
          </a:xfrm>
        </p:spPr>
        <p:txBody>
          <a:bodyPr/>
          <a:lstStyle/>
          <a:p>
            <a:r>
              <a:rPr lang="de-CH" dirty="0"/>
              <a:t>Zunächst wird eine virtuelle Umgebung unter Verwendung von Python 3.7</a:t>
            </a:r>
            <a:r>
              <a:rPr lang="de-CH" b="1" dirty="0"/>
              <a:t>*</a:t>
            </a:r>
            <a:r>
              <a:rPr lang="de-CH" dirty="0"/>
              <a:t> geschaffen: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-n GeoPython37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=3.7</a:t>
            </a:r>
          </a:p>
          <a:p>
            <a:r>
              <a:rPr lang="de-CH" dirty="0"/>
              <a:t>Dann wird die virtuelle Umgebung aktiviert. Dieser Schritt muss ab sofort immer ausgeführt werden, wenn die </a:t>
            </a:r>
            <a:r>
              <a:rPr lang="de-CH" dirty="0" err="1"/>
              <a:t>Anaconda</a:t>
            </a:r>
            <a:r>
              <a:rPr lang="de-CH" dirty="0"/>
              <a:t> Prompt (oder das Terminal) neu gestartet wird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GeoPython37</a:t>
            </a: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/>
              <a:t>Die momentan aktuelle Version von Python ist 3.9.x, wir verwenden aber 3.7 um bei der Geo-Modulen keine Probleme zu haben. Es dauert immer einige Zeit, bis diese auf die neuste Version portiert werden. </a:t>
            </a:r>
            <a:br>
              <a:rPr lang="de-CH" dirty="0"/>
            </a:br>
            <a:r>
              <a:rPr lang="de-CH" dirty="0"/>
              <a:t>Zum jetzigen Zeitpunkt (Juli 2021) funktioniert Python 3.8 noch nicht mit allen Modulen, welche wir benötigen.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Install Python 3 on CentOS 7">
            <a:extLst>
              <a:ext uri="{FF2B5EF4-FFF2-40B4-BE49-F238E27FC236}">
                <a16:creationId xmlns:a16="http://schemas.microsoft.com/office/drawing/2014/main" id="{D8F2AAF1-4797-4492-AF89-E3BE5810C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162" y="352087"/>
            <a:ext cx="988575" cy="9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ildergebnis für miniconda">
            <a:extLst>
              <a:ext uri="{FF2B5EF4-FFF2-40B4-BE49-F238E27FC236}">
                <a16:creationId xmlns:a16="http://schemas.microsoft.com/office/drawing/2014/main" id="{FD9A01B6-6605-47BC-9B32-81234CFF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06" y="525427"/>
            <a:ext cx="1498742" cy="74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8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3875F-5F72-4BFE-B5A1-3CEE916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B8EE0-F059-46AC-A85E-3E30BB5A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B1CE7-C854-49A4-9A53-640E4CD4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88958C-AD62-461F-8419-448F6859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 der wichtigsten Geo-Module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6285A8-0356-4E57-9113-A940F08BF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jupyterlab</a:t>
            </a:r>
            <a:b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rasterio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geopandas</a:t>
            </a:r>
            <a:b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conda-forge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geoplot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folium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osmnx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19D16-6ED7-48DA-8508-E3CAA445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5" y="3552052"/>
            <a:ext cx="6011500" cy="3376137"/>
          </a:xfrm>
          <a:prstGeom prst="rect">
            <a:avLst/>
          </a:prstGeom>
        </p:spPr>
      </p:pic>
      <p:pic>
        <p:nvPicPr>
          <p:cNvPr id="9" name="Picture 4" descr="Install Python 3 on CentOS 7">
            <a:extLst>
              <a:ext uri="{FF2B5EF4-FFF2-40B4-BE49-F238E27FC236}">
                <a16:creationId xmlns:a16="http://schemas.microsoft.com/office/drawing/2014/main" id="{9B673579-4421-4C34-9EDF-DEE66166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162" y="352087"/>
            <a:ext cx="988575" cy="9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ildergebnis für miniconda">
            <a:extLst>
              <a:ext uri="{FF2B5EF4-FFF2-40B4-BE49-F238E27FC236}">
                <a16:creationId xmlns:a16="http://schemas.microsoft.com/office/drawing/2014/main" id="{E91EA622-09B3-4AB8-92C0-D05218A93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06" y="525427"/>
            <a:ext cx="1498742" cy="74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9D507-E3FE-475B-8068-2947BFA23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07" y="3549556"/>
            <a:ext cx="6011498" cy="33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10243-015C-4942-968C-741A8D15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5B36F-AE38-7E42-BC10-FBEA9886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FF5F-B000-8C42-8E78-B9F8E2BC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26103-F6BB-EA4F-85AA-6EB7B6A4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Installation der geopandas-stac API für swisstopo Daten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17B354-96B3-5343-97CC-3B9CE225F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Bald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conda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pip (ab ca. Mitte </a:t>
            </a:r>
            <a:r>
              <a:rPr lang="en-GB" dirty="0" err="1"/>
              <a:t>Juli</a:t>
            </a:r>
            <a:r>
              <a:rPr lang="en-GB" dirty="0"/>
              <a:t> 2021)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onda install –c conda-forge pystac-igeo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der:</a:t>
            </a:r>
          </a:p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pystac-igeo</a:t>
            </a:r>
          </a:p>
          <a:p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dirty="0">
                <a:latin typeface="+mj-lt"/>
                <a:cs typeface="Courier New" panose="02070309020205020404" pitchFamily="49" charset="0"/>
              </a:rPr>
              <a:t>Momentan noch über: </a:t>
            </a:r>
            <a:r>
              <a:rPr lang="en-GB" dirty="0">
                <a:latin typeface="+mj-lt"/>
                <a:cs typeface="Courier New" panose="02070309020205020404" pitchFamily="49" charset="0"/>
                <a:hlinkClick r:id="rId2"/>
              </a:rPr>
              <a:t>https://github.com/martinchristen/python-stac-api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19374-6DEF-44B4-BC71-97F2C3A6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02.07.21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236EA-4443-46DF-B860-75814874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 Geomatik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6435-20B5-4AE2-89FC-3A3015A6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1A7F06-97CC-4268-879F-AD9BC067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Letzter Schritt (in Zukunft erster Schritt)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97A834-F364-4E5A-AF6C-57D6EA49F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i="1" dirty="0"/>
              <a:t>(Wir schliessen die </a:t>
            </a:r>
            <a:r>
              <a:rPr lang="de-CH" i="1" dirty="0" err="1"/>
              <a:t>Anaconda</a:t>
            </a:r>
            <a:r>
              <a:rPr lang="de-CH" i="1" dirty="0"/>
              <a:t> Prompt)</a:t>
            </a:r>
            <a:br>
              <a:rPr lang="de-CH" dirty="0"/>
            </a:br>
            <a:r>
              <a:rPr lang="de-CH" dirty="0"/>
              <a:t>Wir öffnen die </a:t>
            </a:r>
            <a:r>
              <a:rPr lang="de-CH" dirty="0" err="1"/>
              <a:t>Anaconda</a:t>
            </a:r>
            <a:r>
              <a:rPr lang="de-CH" dirty="0"/>
              <a:t> Prompt erneut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GeoPython37</a:t>
            </a:r>
          </a:p>
          <a:p>
            <a:r>
              <a:rPr lang="de-CH" dirty="0">
                <a:solidFill>
                  <a:schemeClr val="accent4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c:\Users\xyz\mein_Pfad\XYZ       </a:t>
            </a:r>
            <a:r>
              <a:rPr lang="de-CH" dirty="0"/>
              <a:t># Pfad setzen, in dem wir arbeiten wollen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lab</a:t>
            </a:r>
          </a:p>
          <a:p>
            <a:r>
              <a:rPr lang="de-CH" dirty="0">
                <a:cs typeface="Courier New" panose="02070309020205020404" pitchFamily="49" charset="0"/>
              </a:rPr>
              <a:t>Danach wird der Web-Browser mit </a:t>
            </a:r>
            <a:r>
              <a:rPr lang="de-CH" dirty="0" err="1">
                <a:cs typeface="Courier New" panose="02070309020205020404" pitchFamily="49" charset="0"/>
              </a:rPr>
              <a:t>Jupyter</a:t>
            </a:r>
            <a:r>
              <a:rPr lang="de-CH" dirty="0">
                <a:cs typeface="Courier New" panose="02070309020205020404" pitchFamily="49" charset="0"/>
              </a:rPr>
              <a:t> geöffnet</a:t>
            </a:r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669BCD-A4D1-4344-9FF7-BB3F93F5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02" y="4140671"/>
            <a:ext cx="5146366" cy="2845916"/>
          </a:xfrm>
          <a:prstGeom prst="rect">
            <a:avLst/>
          </a:prstGeom>
        </p:spPr>
      </p:pic>
      <p:pic>
        <p:nvPicPr>
          <p:cNvPr id="11" name="Picture 6" descr="Bildergebnis für jupyter">
            <a:extLst>
              <a:ext uri="{FF2B5EF4-FFF2-40B4-BE49-F238E27FC236}">
                <a16:creationId xmlns:a16="http://schemas.microsoft.com/office/drawing/2014/main" id="{9B4F5228-3557-4C38-AAAE-5B2D9185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47" y="151392"/>
            <a:ext cx="3234329" cy="8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1488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3_HABG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ABG-PP.potx" id="{4EF763F5-3040-4960-B484-63710BDDBE63}" vid="{ADDA6546-E48F-47FF-9AD4-E996228F565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HABG</Organisation_x0020__x002f__x0020_Hochschule>
    <Vorlage xmlns="69e60002-4b69-4aad-9e3a-e3a9db2b0f4f">Power Point</Vorlag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8FD21-936B-42CB-BAAD-3688CE8DB848}">
  <ds:schemaRefs>
    <ds:schemaRef ds:uri="http://www.w3.org/XML/1998/namespace"/>
    <ds:schemaRef ds:uri="http://schemas.microsoft.com/office/infopath/2007/PartnerControls"/>
    <ds:schemaRef ds:uri="http://purl.org/dc/dcmitype/"/>
    <ds:schemaRef ds:uri="69e60002-4b69-4aad-9e3a-e3a9db2b0f4f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F5C1254-3794-4323-9995-0E6DA0E536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EF090-318D-446C-BF8C-F1AFA31D7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HABG_16x9_de</Template>
  <TotalTime>6129</TotalTime>
  <Words>443</Words>
  <Application>Microsoft Macintosh PowerPoint</Application>
  <PresentationFormat>Custom</PresentationFormat>
  <Paragraphs>77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Präsentation3_HABG</vt:lpstr>
      <vt:lpstr>GeoPandas-Stac API</vt:lpstr>
      <vt:lpstr>Python – Jupyter - Anaconda</vt:lpstr>
      <vt:lpstr>Was ist Jupyter ? Was sind Notebooks ?</vt:lpstr>
      <vt:lpstr>Installation von Anaconda</vt:lpstr>
      <vt:lpstr>Anaconda ist installiert</vt:lpstr>
      <vt:lpstr>Installation der erforderlichen Pakete</vt:lpstr>
      <vt:lpstr>Installation der wichtigsten Geo-Module</vt:lpstr>
      <vt:lpstr>Installation der geopandas-stac API für swisstopo Daten</vt:lpstr>
      <vt:lpstr>Letzter Schritt (in Zukunft erster Schritt)</vt:lpstr>
      <vt:lpstr>PowerPoint Presentation</vt:lpstr>
      <vt:lpstr>Kurs OpenGeoData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Christen Martin</dc:creator>
  <cp:lastModifiedBy>Christen Martin</cp:lastModifiedBy>
  <cp:revision>105</cp:revision>
  <dcterms:created xsi:type="dcterms:W3CDTF">2021-06-05T08:53:49Z</dcterms:created>
  <dcterms:modified xsi:type="dcterms:W3CDTF">2021-07-02T11:35:02Z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