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8667" autoAdjust="0"/>
  </p:normalViewPr>
  <p:slideViewPr>
    <p:cSldViewPr snapToGrid="0">
      <p:cViewPr>
        <p:scale>
          <a:sx n="53" d="100"/>
          <a:sy n="53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18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7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49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19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44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96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28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37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8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8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9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3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89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7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05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57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2A7A-4CB6-454D-86C8-DE91EF68D271}" type="datetimeFigureOut">
              <a:rPr lang="es-MX" smtClean="0"/>
              <a:t>07/04/2018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E41B35-47A4-4A60-A803-FEFCF25D1F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7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Funci%C3%B3n_ha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E4147E7-18BF-4AB5-8930-8C559F106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392" y="729049"/>
            <a:ext cx="10052220" cy="971500"/>
          </a:xfrm>
        </p:spPr>
        <p:txBody>
          <a:bodyPr/>
          <a:lstStyle/>
          <a:p>
            <a:r>
              <a:rPr lang="es-MX" b="1" dirty="0"/>
              <a:t>Método de búsqueda  hash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F184E89-D1DA-4DA3-811B-6B89B208C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93525"/>
            <a:ext cx="8915399" cy="2110138"/>
          </a:xfrm>
        </p:spPr>
        <p:txBody>
          <a:bodyPr>
            <a:noAutofit/>
          </a:bodyPr>
          <a:lstStyle/>
          <a:p>
            <a:pPr algn="r"/>
            <a:r>
              <a:rPr lang="es-MX" b="1" dirty="0" err="1"/>
              <a:t>Tec</a:t>
            </a:r>
            <a:r>
              <a:rPr lang="es-MX" b="1" dirty="0"/>
              <a:t> MM Campus Zapopan</a:t>
            </a:r>
          </a:p>
          <a:p>
            <a:pPr algn="r"/>
            <a:r>
              <a:rPr lang="es-MX" b="1" dirty="0"/>
              <a:t>Estructura de datos</a:t>
            </a:r>
          </a:p>
          <a:p>
            <a:pPr algn="r"/>
            <a:r>
              <a:rPr lang="es-MX" b="1" dirty="0"/>
              <a:t>03/27/2018</a:t>
            </a:r>
          </a:p>
          <a:p>
            <a:pPr algn="r"/>
            <a:r>
              <a:rPr lang="es-MX" b="1" dirty="0"/>
              <a:t>Integrantes:</a:t>
            </a:r>
          </a:p>
          <a:p>
            <a:pPr algn="r"/>
            <a:r>
              <a:rPr lang="es-MX" b="1" dirty="0"/>
              <a:t>Delgadillo Sandoval Gilberto</a:t>
            </a:r>
          </a:p>
          <a:p>
            <a:pPr algn="r"/>
            <a:r>
              <a:rPr lang="es-MX" b="1" dirty="0" smtClean="0"/>
              <a:t>Zavala Ortega David</a:t>
            </a:r>
            <a:endParaRPr lang="es-MX" b="1" dirty="0"/>
          </a:p>
          <a:p>
            <a:pPr algn="r"/>
            <a:r>
              <a:rPr lang="es-MX" b="1" dirty="0"/>
              <a:t>Corona Lomelí Martín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4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3611807-3D8D-414B-881D-136831CD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método?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C792813-9803-4AEE-BAE5-DBD007D3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1" y="1559859"/>
            <a:ext cx="9998541" cy="4351363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En informática, hash se refiere a una función o método para generar claves o llaves, aumenta la velocidad de búsqueda, pero no se requiere que los elementos estén ordenados.</a:t>
            </a:r>
          </a:p>
          <a:p>
            <a:r>
              <a:rPr lang="es-MX" sz="2400" dirty="0" smtClean="0"/>
              <a:t>El termino hash proviene, de la analogía con el significado estándar (en ingles) de dicha palabra en el mundo real: picar y mezclar .</a:t>
            </a:r>
          </a:p>
          <a:p>
            <a:r>
              <a:rPr lang="es-MX" sz="2400" dirty="0" smtClean="0"/>
              <a:t>Hans </a:t>
            </a:r>
            <a:r>
              <a:rPr lang="es-MX" sz="2400" dirty="0"/>
              <a:t>Peter </a:t>
            </a:r>
            <a:r>
              <a:rPr lang="es-MX" sz="2400" dirty="0" err="1" smtClean="0"/>
              <a:t>Luhn</a:t>
            </a:r>
            <a:r>
              <a:rPr lang="es-MX" sz="2400" dirty="0" smtClean="0"/>
              <a:t> empleado de </a:t>
            </a:r>
            <a:r>
              <a:rPr lang="es-MX" sz="2400" dirty="0"/>
              <a:t>IBM  fue el primero en utilizar el concepto en un memorándum fechado en enero de 1953. Su utilización masiva no fue hasta después de 10 años.</a:t>
            </a:r>
          </a:p>
        </p:txBody>
      </p:sp>
    </p:spTree>
    <p:extLst>
      <p:ext uri="{BB962C8B-B14F-4D97-AF65-F5344CB8AC3E}">
        <p14:creationId xmlns:p14="http://schemas.microsoft.com/office/powerpoint/2010/main" val="13384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4585A5-300C-412D-B4A7-8E9F95FB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C728BE-59E0-4A51-AD01-21DEF422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398494"/>
            <a:ext cx="9323294" cy="4512728"/>
          </a:xfrm>
        </p:spPr>
        <p:txBody>
          <a:bodyPr/>
          <a:lstStyle/>
          <a:p>
            <a:r>
              <a:rPr lang="es-MX" dirty="0" smtClean="0"/>
              <a:t>Consiste en asignar a cada elemento un índice mediante una transformación del </a:t>
            </a:r>
            <a:r>
              <a:rPr lang="es-MX" dirty="0" smtClean="0"/>
              <a:t>elemento</a:t>
            </a:r>
          </a:p>
          <a:p>
            <a:r>
              <a:rPr lang="es-MX" dirty="0" smtClean="0"/>
              <a:t>Para la solución de colisión se resuelve con un numero  primo cercano a </a:t>
            </a:r>
            <a:r>
              <a:rPr lang="es-MX" i="1" dirty="0" smtClean="0"/>
              <a:t>N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36952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8C2611-6923-40C8-A251-BCCABE3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practico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2C832C3-702D-4AE6-BE71-82E7A5E7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36" y="1582552"/>
            <a:ext cx="8029576" cy="471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19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4EAD76-577E-4CFB-ABA5-7207AF84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Pseudocodigo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98956D-6951-436D-947A-28578FEF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18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F678E9C-83D8-41E3-905F-B1FD7F3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Eficiencia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1AAACDF-FC2C-4194-988E-EDC89D3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400" dirty="0" smtClean="0"/>
              <a:t>La eficiencia de una función hash depende de:</a:t>
            </a:r>
          </a:p>
          <a:p>
            <a:pPr>
              <a:buAutoNum type="arabicPeriod"/>
            </a:pPr>
            <a:r>
              <a:rPr lang="es-MX" sz="2400" dirty="0" smtClean="0"/>
              <a:t>La distribución de los valores de llave que realmente se usan</a:t>
            </a:r>
          </a:p>
          <a:p>
            <a:pPr>
              <a:buAutoNum type="arabicPeriod"/>
            </a:pPr>
            <a:r>
              <a:rPr lang="es-MX" sz="2400" dirty="0" smtClean="0"/>
              <a:t>El numero de valores de llave que realmente están en uso con respecto al tamaño del espacio de direcciones </a:t>
            </a:r>
          </a:p>
          <a:p>
            <a:pPr>
              <a:buAutoNum type="arabicPeriod"/>
            </a:pPr>
            <a:r>
              <a:rPr lang="es-MX" sz="2400" dirty="0" smtClean="0"/>
              <a:t>El numero de registros que pueden almacenarse en una dirección dada sin causar una colisión</a:t>
            </a:r>
          </a:p>
          <a:p>
            <a:pPr>
              <a:buAutoNum type="arabicPeriod"/>
            </a:pPr>
            <a:r>
              <a:rPr lang="es-MX" sz="2400" dirty="0" smtClean="0"/>
              <a:t>La técnica usada para resolver el problema de las colisiones</a:t>
            </a:r>
          </a:p>
          <a:p>
            <a:pPr>
              <a:buAutoNum type="arabicPeriod"/>
            </a:pPr>
            <a:endParaRPr lang="es-MX" dirty="0"/>
          </a:p>
          <a:p>
            <a:pPr marL="0" indent="0" algn="ctr">
              <a:buNone/>
            </a:pPr>
            <a:r>
              <a:rPr lang="es-MX" sz="3600" dirty="0" smtClean="0"/>
              <a:t>O(1)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69961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BC0423-9888-4258-B4A8-FEF0BEE0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y ejecución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5850CDD-ECB7-47A1-B631-F4672ED3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1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503637-AE66-4CC7-B569-8F8E1A79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9734911-39B0-45D7-AFCE-EA1B202F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847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7FEC29-0A30-40E7-8507-D926C544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de investigación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FAD2A58-A3F5-48BD-9212-54263CD6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https://es.wikipedia.org/wiki/Funci%C3%B3n_hash</a:t>
            </a:r>
            <a:endParaRPr lang="es-MX" dirty="0"/>
          </a:p>
          <a:p>
            <a:r>
              <a:rPr lang="es-MX" dirty="0"/>
              <a:t>https://es.slideshare.net/Tonkseverus1/mtodo-de-bsqueda-hash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442218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241</Words>
  <Application>Microsoft Office PowerPoint</Application>
  <PresentationFormat>Personalizado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Espiral</vt:lpstr>
      <vt:lpstr>Método de búsqueda  hash</vt:lpstr>
      <vt:lpstr>¿Qué es el método?</vt:lpstr>
      <vt:lpstr>¿Cómo funciona?</vt:lpstr>
      <vt:lpstr>Ejemplo practico</vt:lpstr>
      <vt:lpstr>Pseudocodigo</vt:lpstr>
      <vt:lpstr>Eficiencia del Algoritmo</vt:lpstr>
      <vt:lpstr>Implementación y ejecución del algoritmo</vt:lpstr>
      <vt:lpstr>Glosario</vt:lpstr>
      <vt:lpstr>Fuentes de investigación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búsqueda  hash</dc:title>
  <dc:creator>Martin Corona</dc:creator>
  <cp:lastModifiedBy>Genoveva</cp:lastModifiedBy>
  <cp:revision>8</cp:revision>
  <dcterms:created xsi:type="dcterms:W3CDTF">2018-03-27T17:15:17Z</dcterms:created>
  <dcterms:modified xsi:type="dcterms:W3CDTF">2018-04-08T03:18:37Z</dcterms:modified>
</cp:coreProperties>
</file>