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38" r:id="rId3"/>
    <p:sldId id="336" r:id="rId4"/>
    <p:sldId id="34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Sonya Waitman" initials="SW" lastIdx="3" clrIdx="2">
    <p:extLst>
      <p:ext uri="{19B8F6BF-5375-455C-9EA6-DF929625EA0E}">
        <p15:presenceInfo xmlns:p15="http://schemas.microsoft.com/office/powerpoint/2012/main" userId="S::sonya.waitman@pass.org::dc5eebf3-e87c-4e26-a6f6-b6a5d9b265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E52"/>
    <a:srgbClr val="9D243F"/>
    <a:srgbClr val="777777"/>
    <a:srgbClr val="5D6568"/>
    <a:srgbClr val="8BD9DD"/>
    <a:srgbClr val="54C6CC"/>
    <a:srgbClr val="087076"/>
    <a:srgbClr val="2FC0CD"/>
    <a:srgbClr val="00AF6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F0E16-4C01-4A50-BC4A-1D9E08A1B743}" v="204" dt="2020-02-18T14:09:51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1" autoAdjust="0"/>
    <p:restoredTop sz="97586" autoAdjust="0"/>
  </p:normalViewPr>
  <p:slideViewPr>
    <p:cSldViewPr snapToGrid="0">
      <p:cViewPr varScale="1">
        <p:scale>
          <a:sx n="100" d="100"/>
          <a:sy n="100" d="100"/>
        </p:scale>
        <p:origin x="43" y="2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roft" userId="9536915f27ff5c3e" providerId="LiveId" clId="{9CEF0E16-4C01-4A50-BC4A-1D9E08A1B743}"/>
    <pc:docChg chg="undo custSel addSld delSld modSld sldOrd delMainMaster">
      <pc:chgData name="Martin Croft" userId="9536915f27ff5c3e" providerId="LiveId" clId="{9CEF0E16-4C01-4A50-BC4A-1D9E08A1B743}" dt="2020-02-22T16:10:24.323" v="818"/>
      <pc:docMkLst>
        <pc:docMk/>
      </pc:docMkLst>
      <pc:sldChg chg="delSp modSp add del">
        <pc:chgData name="Martin Croft" userId="9536915f27ff5c3e" providerId="LiveId" clId="{9CEF0E16-4C01-4A50-BC4A-1D9E08A1B743}" dt="2020-02-17T20:15:09.016" v="231" actId="2696"/>
        <pc:sldMkLst>
          <pc:docMk/>
          <pc:sldMk cId="2512345735" sldId="259"/>
        </pc:sldMkLst>
        <pc:spChg chg="mod">
          <ac:chgData name="Martin Croft" userId="9536915f27ff5c3e" providerId="LiveId" clId="{9CEF0E16-4C01-4A50-BC4A-1D9E08A1B743}" dt="2020-02-17T20:11:12.470" v="185" actId="20577"/>
          <ac:spMkLst>
            <pc:docMk/>
            <pc:sldMk cId="2512345735" sldId="259"/>
            <ac:spMk id="2" creationId="{00000000-0000-0000-0000-000000000000}"/>
          </ac:spMkLst>
        </pc:spChg>
        <pc:spChg chg="mod">
          <ac:chgData name="Martin Croft" userId="9536915f27ff5c3e" providerId="LiveId" clId="{9CEF0E16-4C01-4A50-BC4A-1D9E08A1B743}" dt="2020-02-17T20:09:53.501" v="175" actId="207"/>
          <ac:spMkLst>
            <pc:docMk/>
            <pc:sldMk cId="2512345735" sldId="259"/>
            <ac:spMk id="3" creationId="{00000000-0000-0000-0000-000000000000}"/>
          </ac:spMkLst>
        </pc:spChg>
        <pc:picChg chg="del mod">
          <ac:chgData name="Martin Croft" userId="9536915f27ff5c3e" providerId="LiveId" clId="{9CEF0E16-4C01-4A50-BC4A-1D9E08A1B743}" dt="2020-02-17T20:14:02.944" v="224"/>
          <ac:picMkLst>
            <pc:docMk/>
            <pc:sldMk cId="2512345735" sldId="259"/>
            <ac:picMk id="4" creationId="{00000000-0000-0000-0000-000000000000}"/>
          </ac:picMkLst>
        </pc:picChg>
      </pc:sldChg>
      <pc:sldChg chg="addSp modSp add del modAnim">
        <pc:chgData name="Martin Croft" userId="9536915f27ff5c3e" providerId="LiveId" clId="{9CEF0E16-4C01-4A50-BC4A-1D9E08A1B743}" dt="2020-02-17T20:34:35.954" v="334" actId="2696"/>
        <pc:sldMkLst>
          <pc:docMk/>
          <pc:sldMk cId="400995119" sldId="263"/>
        </pc:sldMkLst>
        <pc:picChg chg="add mod">
          <ac:chgData name="Martin Croft" userId="9536915f27ff5c3e" providerId="LiveId" clId="{9CEF0E16-4C01-4A50-BC4A-1D9E08A1B743}" dt="2020-02-17T20:34:24.040" v="332" actId="571"/>
          <ac:picMkLst>
            <pc:docMk/>
            <pc:sldMk cId="400995119" sldId="263"/>
            <ac:picMk id="8" creationId="{6F90DE8D-6D48-4694-BD70-53675C2CBBDF}"/>
          </ac:picMkLst>
        </pc:picChg>
        <pc:picChg chg="add mod">
          <ac:chgData name="Martin Croft" userId="9536915f27ff5c3e" providerId="LiveId" clId="{9CEF0E16-4C01-4A50-BC4A-1D9E08A1B743}" dt="2020-02-17T20:34:24.040" v="332" actId="571"/>
          <ac:picMkLst>
            <pc:docMk/>
            <pc:sldMk cId="400995119" sldId="263"/>
            <ac:picMk id="9" creationId="{074FC9EB-5644-4430-9923-6B9E8686EB2B}"/>
          </ac:picMkLst>
        </pc:picChg>
        <pc:picChg chg="add mod">
          <ac:chgData name="Martin Croft" userId="9536915f27ff5c3e" providerId="LiveId" clId="{9CEF0E16-4C01-4A50-BC4A-1D9E08A1B743}" dt="2020-02-17T20:34:24.040" v="332" actId="571"/>
          <ac:picMkLst>
            <pc:docMk/>
            <pc:sldMk cId="400995119" sldId="263"/>
            <ac:picMk id="11" creationId="{BFC6B03A-CFA8-4AB5-9587-9087B4BC06B8}"/>
          </ac:picMkLst>
        </pc:picChg>
      </pc:sldChg>
      <pc:sldChg chg="add del">
        <pc:chgData name="Martin Croft" userId="9536915f27ff5c3e" providerId="LiveId" clId="{9CEF0E16-4C01-4A50-BC4A-1D9E08A1B743}" dt="2020-02-17T20:05:14.833" v="169" actId="47"/>
        <pc:sldMkLst>
          <pc:docMk/>
          <pc:sldMk cId="2637304805" sldId="265"/>
        </pc:sldMkLst>
      </pc:sldChg>
      <pc:sldChg chg="modSp add del">
        <pc:chgData name="Martin Croft" userId="9536915f27ff5c3e" providerId="LiveId" clId="{9CEF0E16-4C01-4A50-BC4A-1D9E08A1B743}" dt="2020-02-17T20:41:48.227" v="396" actId="47"/>
        <pc:sldMkLst>
          <pc:docMk/>
          <pc:sldMk cId="2528472433" sldId="267"/>
        </pc:sldMkLst>
        <pc:spChg chg="mod">
          <ac:chgData name="Martin Croft" userId="9536915f27ff5c3e" providerId="LiveId" clId="{9CEF0E16-4C01-4A50-BC4A-1D9E08A1B743}" dt="2020-02-17T20:04:17.058" v="166"/>
          <ac:spMkLst>
            <pc:docMk/>
            <pc:sldMk cId="2528472433" sldId="267"/>
            <ac:spMk id="3" creationId="{AC9A2B26-E675-440F-8FA1-009EAAAB0A74}"/>
          </ac:spMkLst>
        </pc:spChg>
      </pc:sldChg>
      <pc:sldChg chg="add del">
        <pc:chgData name="Martin Croft" userId="9536915f27ff5c3e" providerId="LiveId" clId="{9CEF0E16-4C01-4A50-BC4A-1D9E08A1B743}" dt="2020-02-17T20:38:41.874" v="391" actId="2696"/>
        <pc:sldMkLst>
          <pc:docMk/>
          <pc:sldMk cId="3969799247" sldId="270"/>
        </pc:sldMkLst>
      </pc:sldChg>
      <pc:sldChg chg="add del">
        <pc:chgData name="Martin Croft" userId="9536915f27ff5c3e" providerId="LiveId" clId="{9CEF0E16-4C01-4A50-BC4A-1D9E08A1B743}" dt="2020-02-17T20:38:45.934" v="392" actId="2696"/>
        <pc:sldMkLst>
          <pc:docMk/>
          <pc:sldMk cId="1752860611" sldId="271"/>
        </pc:sldMkLst>
      </pc:sldChg>
      <pc:sldChg chg="del">
        <pc:chgData name="Martin Croft" userId="9536915f27ff5c3e" providerId="LiveId" clId="{9CEF0E16-4C01-4A50-BC4A-1D9E08A1B743}" dt="2020-02-17T20:09:08.452" v="171" actId="47"/>
        <pc:sldMkLst>
          <pc:docMk/>
          <pc:sldMk cId="2777503683" sldId="278"/>
        </pc:sldMkLst>
      </pc:sldChg>
      <pc:sldChg chg="modSp add del">
        <pc:chgData name="Martin Croft" userId="9536915f27ff5c3e" providerId="LiveId" clId="{9CEF0E16-4C01-4A50-BC4A-1D9E08A1B743}" dt="2020-02-17T20:36:11.905" v="342" actId="2696"/>
        <pc:sldMkLst>
          <pc:docMk/>
          <pc:sldMk cId="987894831" sldId="279"/>
        </pc:sldMkLst>
        <pc:spChg chg="mod">
          <ac:chgData name="Martin Croft" userId="9536915f27ff5c3e" providerId="LiveId" clId="{9CEF0E16-4C01-4A50-BC4A-1D9E08A1B743}" dt="2020-02-17T20:04:17.058" v="166"/>
          <ac:spMkLst>
            <pc:docMk/>
            <pc:sldMk cId="987894831" sldId="279"/>
            <ac:spMk id="3" creationId="{AC9A2B26-E675-440F-8FA1-009EAAAB0A74}"/>
          </ac:spMkLst>
        </pc:spChg>
      </pc:sldChg>
      <pc:sldChg chg="modSp add del">
        <pc:chgData name="Martin Croft" userId="9536915f27ff5c3e" providerId="LiveId" clId="{9CEF0E16-4C01-4A50-BC4A-1D9E08A1B743}" dt="2020-02-17T20:37:40.647" v="382" actId="2696"/>
        <pc:sldMkLst>
          <pc:docMk/>
          <pc:sldMk cId="757603743" sldId="280"/>
        </pc:sldMkLst>
        <pc:spChg chg="mod">
          <ac:chgData name="Martin Croft" userId="9536915f27ff5c3e" providerId="LiveId" clId="{9CEF0E16-4C01-4A50-BC4A-1D9E08A1B743}" dt="2020-02-17T20:04:17.058" v="166"/>
          <ac:spMkLst>
            <pc:docMk/>
            <pc:sldMk cId="757603743" sldId="280"/>
            <ac:spMk id="3" creationId="{AC9A2B26-E675-440F-8FA1-009EAAAB0A74}"/>
          </ac:spMkLst>
        </pc:spChg>
      </pc:sldChg>
      <pc:sldChg chg="del">
        <pc:chgData name="Martin Croft" userId="9536915f27ff5c3e" providerId="LiveId" clId="{9CEF0E16-4C01-4A50-BC4A-1D9E08A1B743}" dt="2020-02-17T20:13:24.244" v="222" actId="2696"/>
        <pc:sldMkLst>
          <pc:docMk/>
          <pc:sldMk cId="415061645" sldId="282"/>
        </pc:sldMkLst>
      </pc:sldChg>
      <pc:sldChg chg="del">
        <pc:chgData name="Martin Croft" userId="9536915f27ff5c3e" providerId="LiveId" clId="{9CEF0E16-4C01-4A50-BC4A-1D9E08A1B743}" dt="2020-02-17T20:02:53.348" v="128" actId="47"/>
        <pc:sldMkLst>
          <pc:docMk/>
          <pc:sldMk cId="1602597589" sldId="285"/>
        </pc:sldMkLst>
      </pc:sldChg>
      <pc:sldChg chg="del">
        <pc:chgData name="Martin Croft" userId="9536915f27ff5c3e" providerId="LiveId" clId="{9CEF0E16-4C01-4A50-BC4A-1D9E08A1B743}" dt="2020-02-17T20:03:18.347" v="130" actId="47"/>
        <pc:sldMkLst>
          <pc:docMk/>
          <pc:sldMk cId="3515197123" sldId="287"/>
        </pc:sldMkLst>
      </pc:sldChg>
      <pc:sldChg chg="del">
        <pc:chgData name="Martin Croft" userId="9536915f27ff5c3e" providerId="LiveId" clId="{9CEF0E16-4C01-4A50-BC4A-1D9E08A1B743}" dt="2020-02-17T20:03:18.882" v="131" actId="47"/>
        <pc:sldMkLst>
          <pc:docMk/>
          <pc:sldMk cId="2317212626" sldId="288"/>
        </pc:sldMkLst>
      </pc:sldChg>
      <pc:sldChg chg="del">
        <pc:chgData name="Martin Croft" userId="9536915f27ff5c3e" providerId="LiveId" clId="{9CEF0E16-4C01-4A50-BC4A-1D9E08A1B743}" dt="2020-02-17T20:03:20.734" v="133" actId="47"/>
        <pc:sldMkLst>
          <pc:docMk/>
          <pc:sldMk cId="1882996377" sldId="289"/>
        </pc:sldMkLst>
      </pc:sldChg>
      <pc:sldChg chg="del">
        <pc:chgData name="Martin Croft" userId="9536915f27ff5c3e" providerId="LiveId" clId="{9CEF0E16-4C01-4A50-BC4A-1D9E08A1B743}" dt="2020-02-17T20:10:36.064" v="178" actId="47"/>
        <pc:sldMkLst>
          <pc:docMk/>
          <pc:sldMk cId="2720696373" sldId="293"/>
        </pc:sldMkLst>
      </pc:sldChg>
      <pc:sldChg chg="del">
        <pc:chgData name="Martin Croft" userId="9536915f27ff5c3e" providerId="LiveId" clId="{9CEF0E16-4C01-4A50-BC4A-1D9E08A1B743}" dt="2020-02-17T20:02:45.346" v="127" actId="47"/>
        <pc:sldMkLst>
          <pc:docMk/>
          <pc:sldMk cId="1344552318" sldId="294"/>
        </pc:sldMkLst>
      </pc:sldChg>
      <pc:sldChg chg="del">
        <pc:chgData name="Martin Croft" userId="9536915f27ff5c3e" providerId="LiveId" clId="{9CEF0E16-4C01-4A50-BC4A-1D9E08A1B743}" dt="2020-02-17T20:03:17.802" v="129" actId="47"/>
        <pc:sldMkLst>
          <pc:docMk/>
          <pc:sldMk cId="185467276" sldId="296"/>
        </pc:sldMkLst>
      </pc:sldChg>
      <pc:sldChg chg="del">
        <pc:chgData name="Martin Croft" userId="9536915f27ff5c3e" providerId="LiveId" clId="{9CEF0E16-4C01-4A50-BC4A-1D9E08A1B743}" dt="2020-02-17T20:09:17.369" v="173" actId="47"/>
        <pc:sldMkLst>
          <pc:docMk/>
          <pc:sldMk cId="4224947646" sldId="297"/>
        </pc:sldMkLst>
      </pc:sldChg>
      <pc:sldChg chg="del">
        <pc:chgData name="Martin Croft" userId="9536915f27ff5c3e" providerId="LiveId" clId="{9CEF0E16-4C01-4A50-BC4A-1D9E08A1B743}" dt="2020-02-17T20:09:11.466" v="172" actId="47"/>
        <pc:sldMkLst>
          <pc:docMk/>
          <pc:sldMk cId="946724921" sldId="299"/>
        </pc:sldMkLst>
      </pc:sldChg>
      <pc:sldChg chg="del">
        <pc:chgData name="Martin Croft" userId="9536915f27ff5c3e" providerId="LiveId" clId="{9CEF0E16-4C01-4A50-BC4A-1D9E08A1B743}" dt="2020-02-17T20:03:32.262" v="143" actId="47"/>
        <pc:sldMkLst>
          <pc:docMk/>
          <pc:sldMk cId="2892180352" sldId="305"/>
        </pc:sldMkLst>
      </pc:sldChg>
      <pc:sldChg chg="del">
        <pc:chgData name="Martin Croft" userId="9536915f27ff5c3e" providerId="LiveId" clId="{9CEF0E16-4C01-4A50-BC4A-1D9E08A1B743}" dt="2020-02-17T20:03:33.178" v="144" actId="47"/>
        <pc:sldMkLst>
          <pc:docMk/>
          <pc:sldMk cId="1471297165" sldId="306"/>
        </pc:sldMkLst>
      </pc:sldChg>
      <pc:sldChg chg="del">
        <pc:chgData name="Martin Croft" userId="9536915f27ff5c3e" providerId="LiveId" clId="{9CEF0E16-4C01-4A50-BC4A-1D9E08A1B743}" dt="2020-02-17T20:03:34.362" v="145" actId="47"/>
        <pc:sldMkLst>
          <pc:docMk/>
          <pc:sldMk cId="1568442578" sldId="307"/>
        </pc:sldMkLst>
      </pc:sldChg>
      <pc:sldChg chg="del">
        <pc:chgData name="Martin Croft" userId="9536915f27ff5c3e" providerId="LiveId" clId="{9CEF0E16-4C01-4A50-BC4A-1D9E08A1B743}" dt="2020-02-17T20:03:28.312" v="140" actId="47"/>
        <pc:sldMkLst>
          <pc:docMk/>
          <pc:sldMk cId="3780359693" sldId="308"/>
        </pc:sldMkLst>
      </pc:sldChg>
      <pc:sldChg chg="del">
        <pc:chgData name="Martin Croft" userId="9536915f27ff5c3e" providerId="LiveId" clId="{9CEF0E16-4C01-4A50-BC4A-1D9E08A1B743}" dt="2020-02-17T20:03:21.755" v="134" actId="47"/>
        <pc:sldMkLst>
          <pc:docMk/>
          <pc:sldMk cId="1810052389" sldId="309"/>
        </pc:sldMkLst>
      </pc:sldChg>
      <pc:sldChg chg="del">
        <pc:chgData name="Martin Croft" userId="9536915f27ff5c3e" providerId="LiveId" clId="{9CEF0E16-4C01-4A50-BC4A-1D9E08A1B743}" dt="2020-02-17T20:03:24.130" v="137" actId="47"/>
        <pc:sldMkLst>
          <pc:docMk/>
          <pc:sldMk cId="517137749" sldId="310"/>
        </pc:sldMkLst>
      </pc:sldChg>
      <pc:sldChg chg="del">
        <pc:chgData name="Martin Croft" userId="9536915f27ff5c3e" providerId="LiveId" clId="{9CEF0E16-4C01-4A50-BC4A-1D9E08A1B743}" dt="2020-02-17T20:03:27.089" v="139" actId="47"/>
        <pc:sldMkLst>
          <pc:docMk/>
          <pc:sldMk cId="2748881001" sldId="313"/>
        </pc:sldMkLst>
      </pc:sldChg>
      <pc:sldChg chg="del">
        <pc:chgData name="Martin Croft" userId="9536915f27ff5c3e" providerId="LiveId" clId="{9CEF0E16-4C01-4A50-BC4A-1D9E08A1B743}" dt="2020-02-17T20:03:23.281" v="136" actId="47"/>
        <pc:sldMkLst>
          <pc:docMk/>
          <pc:sldMk cId="3642765469" sldId="317"/>
        </pc:sldMkLst>
      </pc:sldChg>
      <pc:sldChg chg="del">
        <pc:chgData name="Martin Croft" userId="9536915f27ff5c3e" providerId="LiveId" clId="{9CEF0E16-4C01-4A50-BC4A-1D9E08A1B743}" dt="2020-02-17T20:03:22.577" v="135" actId="47"/>
        <pc:sldMkLst>
          <pc:docMk/>
          <pc:sldMk cId="243144726" sldId="318"/>
        </pc:sldMkLst>
      </pc:sldChg>
      <pc:sldChg chg="del">
        <pc:chgData name="Martin Croft" userId="9536915f27ff5c3e" providerId="LiveId" clId="{9CEF0E16-4C01-4A50-BC4A-1D9E08A1B743}" dt="2020-02-17T20:03:29.316" v="141" actId="47"/>
        <pc:sldMkLst>
          <pc:docMk/>
          <pc:sldMk cId="1117951566" sldId="319"/>
        </pc:sldMkLst>
      </pc:sldChg>
      <pc:sldChg chg="del">
        <pc:chgData name="Martin Croft" userId="9536915f27ff5c3e" providerId="LiveId" clId="{9CEF0E16-4C01-4A50-BC4A-1D9E08A1B743}" dt="2020-02-17T20:03:25.992" v="138" actId="47"/>
        <pc:sldMkLst>
          <pc:docMk/>
          <pc:sldMk cId="2110622855" sldId="320"/>
        </pc:sldMkLst>
      </pc:sldChg>
      <pc:sldChg chg="del">
        <pc:chgData name="Martin Croft" userId="9536915f27ff5c3e" providerId="LiveId" clId="{9CEF0E16-4C01-4A50-BC4A-1D9E08A1B743}" dt="2020-02-17T20:03:19.449" v="132" actId="47"/>
        <pc:sldMkLst>
          <pc:docMk/>
          <pc:sldMk cId="1331589811" sldId="321"/>
        </pc:sldMkLst>
      </pc:sldChg>
      <pc:sldChg chg="del">
        <pc:chgData name="Martin Croft" userId="9536915f27ff5c3e" providerId="LiveId" clId="{9CEF0E16-4C01-4A50-BC4A-1D9E08A1B743}" dt="2020-02-17T20:03:31.125" v="142" actId="47"/>
        <pc:sldMkLst>
          <pc:docMk/>
          <pc:sldMk cId="627678956" sldId="322"/>
        </pc:sldMkLst>
      </pc:sldChg>
      <pc:sldChg chg="addSp delSp modSp">
        <pc:chgData name="Martin Croft" userId="9536915f27ff5c3e" providerId="LiveId" clId="{9CEF0E16-4C01-4A50-BC4A-1D9E08A1B743}" dt="2020-02-17T20:10:44.601" v="179" actId="478"/>
        <pc:sldMkLst>
          <pc:docMk/>
          <pc:sldMk cId="1060723258" sldId="323"/>
        </pc:sldMkLst>
        <pc:spChg chg="mod">
          <ac:chgData name="Martin Croft" userId="9536915f27ff5c3e" providerId="LiveId" clId="{9CEF0E16-4C01-4A50-BC4A-1D9E08A1B743}" dt="2020-02-17T20:01:15.826" v="63" actId="20577"/>
          <ac:spMkLst>
            <pc:docMk/>
            <pc:sldMk cId="1060723258" sldId="323"/>
            <ac:spMk id="2" creationId="{30B770CE-3AD2-2D48-8C7B-F26D812EFEF9}"/>
          </ac:spMkLst>
        </pc:spChg>
        <pc:spChg chg="mod">
          <ac:chgData name="Martin Croft" userId="9536915f27ff5c3e" providerId="LiveId" clId="{9CEF0E16-4C01-4A50-BC4A-1D9E08A1B743}" dt="2020-02-17T20:02:10.422" v="126" actId="14100"/>
          <ac:spMkLst>
            <pc:docMk/>
            <pc:sldMk cId="1060723258" sldId="323"/>
            <ac:spMk id="3" creationId="{5A7296E9-8CA3-934E-A079-3869DD5ADBBD}"/>
          </ac:spMkLst>
        </pc:spChg>
        <pc:spChg chg="mod">
          <ac:chgData name="Martin Croft" userId="9536915f27ff5c3e" providerId="LiveId" clId="{9CEF0E16-4C01-4A50-BC4A-1D9E08A1B743}" dt="2020-02-17T20:01:03.938" v="34" actId="20577"/>
          <ac:spMkLst>
            <pc:docMk/>
            <pc:sldMk cId="1060723258" sldId="323"/>
            <ac:spMk id="4" creationId="{AEAFC22A-6496-E745-A231-543E4C153F7C}"/>
          </ac:spMkLst>
        </pc:spChg>
        <pc:picChg chg="add del mod">
          <ac:chgData name="Martin Croft" userId="9536915f27ff5c3e" providerId="LiveId" clId="{9CEF0E16-4C01-4A50-BC4A-1D9E08A1B743}" dt="2020-02-17T20:10:44.601" v="179" actId="478"/>
          <ac:picMkLst>
            <pc:docMk/>
            <pc:sldMk cId="1060723258" sldId="323"/>
            <ac:picMk id="6" creationId="{5349DFFE-C4EA-4AE1-9C32-9AA4F9B9B3B2}"/>
          </ac:picMkLst>
        </pc:picChg>
      </pc:sldChg>
      <pc:sldChg chg="modSp">
        <pc:chgData name="Martin Croft" userId="9536915f27ff5c3e" providerId="LiveId" clId="{9CEF0E16-4C01-4A50-BC4A-1D9E08A1B743}" dt="2020-02-17T20:05:28.718" v="170" actId="1035"/>
        <pc:sldMkLst>
          <pc:docMk/>
          <pc:sldMk cId="2097093970" sldId="327"/>
        </pc:sldMkLst>
        <pc:spChg chg="mod">
          <ac:chgData name="Martin Croft" userId="9536915f27ff5c3e" providerId="LiveId" clId="{9CEF0E16-4C01-4A50-BC4A-1D9E08A1B743}" dt="2020-02-17T20:05:28.718" v="170" actId="1035"/>
          <ac:spMkLst>
            <pc:docMk/>
            <pc:sldMk cId="2097093970" sldId="327"/>
            <ac:spMk id="35" creationId="{43EB4F4F-82BE-A04F-BFDA-1BCFBBD962B6}"/>
          </ac:spMkLst>
        </pc:spChg>
      </pc:sldChg>
      <pc:sldChg chg="del">
        <pc:chgData name="Martin Croft" userId="9536915f27ff5c3e" providerId="LiveId" clId="{9CEF0E16-4C01-4A50-BC4A-1D9E08A1B743}" dt="2020-02-17T20:56:57.460" v="584" actId="47"/>
        <pc:sldMkLst>
          <pc:docMk/>
          <pc:sldMk cId="566991391" sldId="329"/>
        </pc:sldMkLst>
      </pc:sldChg>
      <pc:sldChg chg="addSp delSp modSp add">
        <pc:chgData name="Martin Croft" userId="9536915f27ff5c3e" providerId="LiveId" clId="{9CEF0E16-4C01-4A50-BC4A-1D9E08A1B743}" dt="2020-02-18T22:08:22.653" v="787" actId="20577"/>
        <pc:sldMkLst>
          <pc:docMk/>
          <pc:sldMk cId="2161527469" sldId="336"/>
        </pc:sldMkLst>
        <pc:spChg chg="del">
          <ac:chgData name="Martin Croft" userId="9536915f27ff5c3e" providerId="LiveId" clId="{9CEF0E16-4C01-4A50-BC4A-1D9E08A1B743}" dt="2020-02-17T20:38:16.078" v="383" actId="478"/>
          <ac:spMkLst>
            <pc:docMk/>
            <pc:sldMk cId="2161527469" sldId="336"/>
            <ac:spMk id="2" creationId="{A3D91973-4F7F-492E-8E31-8525F386A553}"/>
          </ac:spMkLst>
        </pc:spChg>
        <pc:spChg chg="mod">
          <ac:chgData name="Martin Croft" userId="9536915f27ff5c3e" providerId="LiveId" clId="{9CEF0E16-4C01-4A50-BC4A-1D9E08A1B743}" dt="2020-02-18T22:08:22.653" v="787" actId="20577"/>
          <ac:spMkLst>
            <pc:docMk/>
            <pc:sldMk cId="2161527469" sldId="336"/>
            <ac:spMk id="3" creationId="{8D3ED7E5-EA0A-4E73-9DE1-12D50F98A1EC}"/>
          </ac:spMkLst>
        </pc:spChg>
        <pc:spChg chg="del">
          <ac:chgData name="Martin Croft" userId="9536915f27ff5c3e" providerId="LiveId" clId="{9CEF0E16-4C01-4A50-BC4A-1D9E08A1B743}" dt="2020-02-17T20:38:20.449" v="384" actId="478"/>
          <ac:spMkLst>
            <pc:docMk/>
            <pc:sldMk cId="2161527469" sldId="336"/>
            <ac:spMk id="4" creationId="{FEFFA323-C533-47F1-8673-A54B23BE892D}"/>
          </ac:spMkLst>
        </pc:spChg>
        <pc:picChg chg="add mod">
          <ac:chgData name="Martin Croft" userId="9536915f27ff5c3e" providerId="LiveId" clId="{9CEF0E16-4C01-4A50-BC4A-1D9E08A1B743}" dt="2020-02-17T20:38:56.803" v="394" actId="1076"/>
          <ac:picMkLst>
            <pc:docMk/>
            <pc:sldMk cId="2161527469" sldId="336"/>
            <ac:picMk id="5" creationId="{15B78C87-722D-4749-8C66-1ADF024FEA5A}"/>
          </ac:picMkLst>
        </pc:picChg>
      </pc:sldChg>
      <pc:sldChg chg="add del">
        <pc:chgData name="Martin Croft" userId="9536915f27ff5c3e" providerId="LiveId" clId="{9CEF0E16-4C01-4A50-BC4A-1D9E08A1B743}" dt="2020-02-17T20:04:17.058" v="166"/>
        <pc:sldMkLst>
          <pc:docMk/>
          <pc:sldMk cId="2546024608" sldId="336"/>
        </pc:sldMkLst>
      </pc:sldChg>
      <pc:sldChg chg="del">
        <pc:chgData name="Martin Croft" userId="9536915f27ff5c3e" providerId="LiveId" clId="{9CEF0E16-4C01-4A50-BC4A-1D9E08A1B743}" dt="2020-02-17T20:05:11.481" v="168" actId="47"/>
        <pc:sldMkLst>
          <pc:docMk/>
          <pc:sldMk cId="2546024608" sldId="337"/>
        </pc:sldMkLst>
      </pc:sldChg>
      <pc:sldChg chg="add del">
        <pc:chgData name="Martin Croft" userId="9536915f27ff5c3e" providerId="LiveId" clId="{9CEF0E16-4C01-4A50-BC4A-1D9E08A1B743}" dt="2020-02-17T20:59:08.207" v="588" actId="2696"/>
        <pc:sldMkLst>
          <pc:docMk/>
          <pc:sldMk cId="2744984948" sldId="337"/>
        </pc:sldMkLst>
      </pc:sldChg>
      <pc:sldChg chg="addSp delSp modSp add modAnim">
        <pc:chgData name="Martin Croft" userId="9536915f27ff5c3e" providerId="LiveId" clId="{9CEF0E16-4C01-4A50-BC4A-1D9E08A1B743}" dt="2020-02-17T20:17:03.338" v="324"/>
        <pc:sldMkLst>
          <pc:docMk/>
          <pc:sldMk cId="3992840002" sldId="338"/>
        </pc:sldMkLst>
        <pc:spChg chg="mod">
          <ac:chgData name="Martin Croft" userId="9536915f27ff5c3e" providerId="LiveId" clId="{9CEF0E16-4C01-4A50-BC4A-1D9E08A1B743}" dt="2020-02-17T20:12:40.087" v="195" actId="207"/>
          <ac:spMkLst>
            <pc:docMk/>
            <pc:sldMk cId="3992840002" sldId="338"/>
            <ac:spMk id="2" creationId="{4734E31B-DD53-4566-B576-2C090DE0817E}"/>
          </ac:spMkLst>
        </pc:spChg>
        <pc:spChg chg="del">
          <ac:chgData name="Martin Croft" userId="9536915f27ff5c3e" providerId="LiveId" clId="{9CEF0E16-4C01-4A50-BC4A-1D9E08A1B743}" dt="2020-02-17T20:12:44.867" v="196" actId="478"/>
          <ac:spMkLst>
            <pc:docMk/>
            <pc:sldMk cId="3992840002" sldId="338"/>
            <ac:spMk id="3" creationId="{0890683B-BC44-4107-A0D5-DFC35CCBE496}"/>
          </ac:spMkLst>
        </pc:spChg>
        <pc:spChg chg="mod">
          <ac:chgData name="Martin Croft" userId="9536915f27ff5c3e" providerId="LiveId" clId="{9CEF0E16-4C01-4A50-BC4A-1D9E08A1B743}" dt="2020-02-17T20:13:07.857" v="221"/>
          <ac:spMkLst>
            <pc:docMk/>
            <pc:sldMk cId="3992840002" sldId="338"/>
            <ac:spMk id="4" creationId="{CC305734-6672-4A7C-9575-36E078107A88}"/>
          </ac:spMkLst>
        </pc:spChg>
        <pc:picChg chg="add mod">
          <ac:chgData name="Martin Croft" userId="9536915f27ff5c3e" providerId="LiveId" clId="{9CEF0E16-4C01-4A50-BC4A-1D9E08A1B743}" dt="2020-02-17T20:15:43.865" v="312" actId="14861"/>
          <ac:picMkLst>
            <pc:docMk/>
            <pc:sldMk cId="3992840002" sldId="338"/>
            <ac:picMk id="5" creationId="{3D3A3FFE-04FA-4A3F-8A61-35FD4DD1D85D}"/>
          </ac:picMkLst>
        </pc:picChg>
      </pc:sldChg>
      <pc:sldChg chg="add del">
        <pc:chgData name="Martin Croft" userId="9536915f27ff5c3e" providerId="LiveId" clId="{9CEF0E16-4C01-4A50-BC4A-1D9E08A1B743}" dt="2020-02-17T20:17:08.291" v="325" actId="2696"/>
        <pc:sldMkLst>
          <pc:docMk/>
          <pc:sldMk cId="1374758541" sldId="339"/>
        </pc:sldMkLst>
      </pc:sldChg>
      <pc:sldChg chg="modSp add del modAnim">
        <pc:chgData name="Martin Croft" userId="9536915f27ff5c3e" providerId="LiveId" clId="{9CEF0E16-4C01-4A50-BC4A-1D9E08A1B743}" dt="2020-02-17T20:40:58.224" v="395" actId="2696"/>
        <pc:sldMkLst>
          <pc:docMk/>
          <pc:sldMk cId="3602890083" sldId="339"/>
        </pc:sldMkLst>
        <pc:spChg chg="mod">
          <ac:chgData name="Martin Croft" userId="9536915f27ff5c3e" providerId="LiveId" clId="{9CEF0E16-4C01-4A50-BC4A-1D9E08A1B743}" dt="2020-02-17T20:17:36.670" v="331" actId="20577"/>
          <ac:spMkLst>
            <pc:docMk/>
            <pc:sldMk cId="3602890083" sldId="339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7T20:17:32.457" v="328"/>
          <ac:spMkLst>
            <pc:docMk/>
            <pc:sldMk cId="3602890083" sldId="339"/>
            <ac:spMk id="4" creationId="{CC305734-6672-4A7C-9575-36E078107A88}"/>
          </ac:spMkLst>
        </pc:spChg>
      </pc:sldChg>
      <pc:sldChg chg="addSp modAnim">
        <pc:chgData name="Martin Croft" userId="9536915f27ff5c3e" providerId="LiveId" clId="{9CEF0E16-4C01-4A50-BC4A-1D9E08A1B743}" dt="2020-02-17T20:34:28.939" v="333"/>
        <pc:sldMkLst>
          <pc:docMk/>
          <pc:sldMk cId="404498496" sldId="340"/>
        </pc:sldMkLst>
        <pc:picChg chg="add">
          <ac:chgData name="Martin Croft" userId="9536915f27ff5c3e" providerId="LiveId" clId="{9CEF0E16-4C01-4A50-BC4A-1D9E08A1B743}" dt="2020-02-17T20:34:28.939" v="333"/>
          <ac:picMkLst>
            <pc:docMk/>
            <pc:sldMk cId="404498496" sldId="340"/>
            <ac:picMk id="6" creationId="{DD50926C-B17A-462E-8055-4A53565319EF}"/>
          </ac:picMkLst>
        </pc:picChg>
        <pc:picChg chg="add">
          <ac:chgData name="Martin Croft" userId="9536915f27ff5c3e" providerId="LiveId" clId="{9CEF0E16-4C01-4A50-BC4A-1D9E08A1B743}" dt="2020-02-17T20:34:28.939" v="333"/>
          <ac:picMkLst>
            <pc:docMk/>
            <pc:sldMk cId="404498496" sldId="340"/>
            <ac:picMk id="7" creationId="{3DD3B4D4-7B03-489F-BBA6-01BA9A2E8D60}"/>
          </ac:picMkLst>
        </pc:picChg>
        <pc:picChg chg="add">
          <ac:chgData name="Martin Croft" userId="9536915f27ff5c3e" providerId="LiveId" clId="{9CEF0E16-4C01-4A50-BC4A-1D9E08A1B743}" dt="2020-02-17T20:34:28.939" v="333"/>
          <ac:picMkLst>
            <pc:docMk/>
            <pc:sldMk cId="404498496" sldId="340"/>
            <ac:picMk id="8" creationId="{C8557428-2242-4B6B-B67C-E7E7C4931D9E}"/>
          </ac:picMkLst>
        </pc:picChg>
      </pc:sldChg>
      <pc:sldChg chg="modSp add ord modAnim">
        <pc:chgData name="Martin Croft" userId="9536915f27ff5c3e" providerId="LiveId" clId="{9CEF0E16-4C01-4A50-BC4A-1D9E08A1B743}" dt="2020-02-22T16:10:24.323" v="818"/>
        <pc:sldMkLst>
          <pc:docMk/>
          <pc:sldMk cId="173074159" sldId="341"/>
        </pc:sldMkLst>
        <pc:spChg chg="mod">
          <ac:chgData name="Martin Croft" userId="9536915f27ff5c3e" providerId="LiveId" clId="{9CEF0E16-4C01-4A50-BC4A-1D9E08A1B743}" dt="2020-02-17T20:35:03.206" v="340" actId="20577"/>
          <ac:spMkLst>
            <pc:docMk/>
            <pc:sldMk cId="173074159" sldId="341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8T22:09:08.125" v="812" actId="20577"/>
          <ac:spMkLst>
            <pc:docMk/>
            <pc:sldMk cId="173074159" sldId="341"/>
            <ac:spMk id="4" creationId="{CC305734-6672-4A7C-9575-36E078107A88}"/>
          </ac:spMkLst>
        </pc:spChg>
      </pc:sldChg>
      <pc:sldChg chg="modSp add modAnim">
        <pc:chgData name="Martin Croft" userId="9536915f27ff5c3e" providerId="LiveId" clId="{9CEF0E16-4C01-4A50-BC4A-1D9E08A1B743}" dt="2020-02-17T20:58:45.862" v="587"/>
        <pc:sldMkLst>
          <pc:docMk/>
          <pc:sldMk cId="3350315647" sldId="342"/>
        </pc:sldMkLst>
        <pc:spChg chg="mod">
          <ac:chgData name="Martin Croft" userId="9536915f27ff5c3e" providerId="LiveId" clId="{9CEF0E16-4C01-4A50-BC4A-1D9E08A1B743}" dt="2020-02-17T20:36:43.476" v="378" actId="20577"/>
          <ac:spMkLst>
            <pc:docMk/>
            <pc:sldMk cId="3350315647" sldId="342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7T20:57:19.112" v="585" actId="20577"/>
          <ac:spMkLst>
            <pc:docMk/>
            <pc:sldMk cId="3350315647" sldId="342"/>
            <ac:spMk id="4" creationId="{CC305734-6672-4A7C-9575-36E078107A88}"/>
          </ac:spMkLst>
        </pc:spChg>
      </pc:sldChg>
      <pc:sldChg chg="add del">
        <pc:chgData name="Martin Croft" userId="9536915f27ff5c3e" providerId="LiveId" clId="{9CEF0E16-4C01-4A50-BC4A-1D9E08A1B743}" dt="2020-02-18T22:08:16.400" v="783" actId="47"/>
        <pc:sldMkLst>
          <pc:docMk/>
          <pc:sldMk cId="2657608190" sldId="343"/>
        </pc:sldMkLst>
      </pc:sldChg>
      <pc:sldChg chg="addSp delSp modSp add ord delAnim modAnim">
        <pc:chgData name="Martin Croft" userId="9536915f27ff5c3e" providerId="LiveId" clId="{9CEF0E16-4C01-4A50-BC4A-1D9E08A1B743}" dt="2020-02-18T14:09:51.481" v="782"/>
        <pc:sldMkLst>
          <pc:docMk/>
          <pc:sldMk cId="2588319135" sldId="344"/>
        </pc:sldMkLst>
        <pc:spChg chg="mod">
          <ac:chgData name="Martin Croft" userId="9536915f27ff5c3e" providerId="LiveId" clId="{9CEF0E16-4C01-4A50-BC4A-1D9E08A1B743}" dt="2020-02-17T20:49:55.832" v="453" actId="20577"/>
          <ac:spMkLst>
            <pc:docMk/>
            <pc:sldMk cId="2588319135" sldId="344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7T21:20:26.913" v="684" actId="1076"/>
          <ac:spMkLst>
            <pc:docMk/>
            <pc:sldMk cId="2588319135" sldId="344"/>
            <ac:spMk id="4" creationId="{CC305734-6672-4A7C-9575-36E078107A88}"/>
          </ac:spMkLst>
        </pc:spChg>
        <pc:spChg chg="add mod">
          <ac:chgData name="Martin Croft" userId="9536915f27ff5c3e" providerId="LiveId" clId="{9CEF0E16-4C01-4A50-BC4A-1D9E08A1B743}" dt="2020-02-18T14:04:22.976" v="744" actId="207"/>
          <ac:spMkLst>
            <pc:docMk/>
            <pc:sldMk cId="2588319135" sldId="344"/>
            <ac:spMk id="8" creationId="{5D0067D4-B304-48B3-925B-1D435F7FA80E}"/>
          </ac:spMkLst>
        </pc:spChg>
        <pc:spChg chg="add mod">
          <ac:chgData name="Martin Croft" userId="9536915f27ff5c3e" providerId="LiveId" clId="{9CEF0E16-4C01-4A50-BC4A-1D9E08A1B743}" dt="2020-02-18T14:04:29.632" v="745" actId="207"/>
          <ac:spMkLst>
            <pc:docMk/>
            <pc:sldMk cId="2588319135" sldId="344"/>
            <ac:spMk id="11" creationId="{94F0E964-B963-4D40-9070-96F055263144}"/>
          </ac:spMkLst>
        </pc:spChg>
        <pc:spChg chg="add mod">
          <ac:chgData name="Martin Croft" userId="9536915f27ff5c3e" providerId="LiveId" clId="{9CEF0E16-4C01-4A50-BC4A-1D9E08A1B743}" dt="2020-02-18T14:09:03.195" v="747" actId="207"/>
          <ac:spMkLst>
            <pc:docMk/>
            <pc:sldMk cId="2588319135" sldId="344"/>
            <ac:spMk id="12" creationId="{FEA7730D-88F2-41A5-89DC-C65FC1B35564}"/>
          </ac:spMkLst>
        </pc:spChg>
        <pc:spChg chg="add mod">
          <ac:chgData name="Martin Croft" userId="9536915f27ff5c3e" providerId="LiveId" clId="{9CEF0E16-4C01-4A50-BC4A-1D9E08A1B743}" dt="2020-02-18T14:08:57.932" v="746" actId="207"/>
          <ac:spMkLst>
            <pc:docMk/>
            <pc:sldMk cId="2588319135" sldId="344"/>
            <ac:spMk id="13" creationId="{9709BAC6-2295-43F4-B8C5-7C10286CB838}"/>
          </ac:spMkLst>
        </pc:spChg>
        <pc:spChg chg="add mod">
          <ac:chgData name="Martin Croft" userId="9536915f27ff5c3e" providerId="LiveId" clId="{9CEF0E16-4C01-4A50-BC4A-1D9E08A1B743}" dt="2020-02-18T14:04:18.356" v="743" actId="207"/>
          <ac:spMkLst>
            <pc:docMk/>
            <pc:sldMk cId="2588319135" sldId="344"/>
            <ac:spMk id="14" creationId="{56260C8D-59CF-412A-9E02-CFE99940539C}"/>
          </ac:spMkLst>
        </pc:spChg>
        <pc:spChg chg="add mod">
          <ac:chgData name="Martin Croft" userId="9536915f27ff5c3e" providerId="LiveId" clId="{9CEF0E16-4C01-4A50-BC4A-1D9E08A1B743}" dt="2020-02-18T14:09:40.312" v="778" actId="20577"/>
          <ac:spMkLst>
            <pc:docMk/>
            <pc:sldMk cId="2588319135" sldId="344"/>
            <ac:spMk id="15" creationId="{04928745-DFCA-4DDD-848C-60D3D19147ED}"/>
          </ac:spMkLst>
        </pc:spChg>
        <pc:picChg chg="add mod">
          <ac:chgData name="Martin Croft" userId="9536915f27ff5c3e" providerId="LiveId" clId="{9CEF0E16-4C01-4A50-BC4A-1D9E08A1B743}" dt="2020-02-17T21:20:12.026" v="680" actId="1076"/>
          <ac:picMkLst>
            <pc:docMk/>
            <pc:sldMk cId="2588319135" sldId="344"/>
            <ac:picMk id="6" creationId="{C39ABD75-6BB1-4197-8E31-EE07C163CA23}"/>
          </ac:picMkLst>
        </pc:picChg>
        <pc:picChg chg="add mod">
          <ac:chgData name="Martin Croft" userId="9536915f27ff5c3e" providerId="LiveId" clId="{9CEF0E16-4C01-4A50-BC4A-1D9E08A1B743}" dt="2020-02-17T20:54:21.273" v="582" actId="1076"/>
          <ac:picMkLst>
            <pc:docMk/>
            <pc:sldMk cId="2588319135" sldId="344"/>
            <ac:picMk id="7" creationId="{BE35E948-63D7-421F-A68E-BDB27AE8B9E3}"/>
          </ac:picMkLst>
        </pc:picChg>
        <pc:picChg chg="add del">
          <ac:chgData name="Martin Croft" userId="9536915f27ff5c3e" providerId="LiveId" clId="{9CEF0E16-4C01-4A50-BC4A-1D9E08A1B743}" dt="2020-02-17T21:02:11.643" v="623" actId="478"/>
          <ac:picMkLst>
            <pc:docMk/>
            <pc:sldMk cId="2588319135" sldId="344"/>
            <ac:picMk id="9" creationId="{8008C5AE-D9F5-4E5B-BCE9-4A40A5C1B965}"/>
          </ac:picMkLst>
        </pc:picChg>
        <pc:picChg chg="add del">
          <ac:chgData name="Martin Croft" userId="9536915f27ff5c3e" providerId="LiveId" clId="{9CEF0E16-4C01-4A50-BC4A-1D9E08A1B743}" dt="2020-02-17T21:02:16.925" v="625" actId="478"/>
          <ac:picMkLst>
            <pc:docMk/>
            <pc:sldMk cId="2588319135" sldId="344"/>
            <ac:picMk id="10" creationId="{3B12C0F2-55C4-4634-B72D-8BBCD5A8E3C8}"/>
          </ac:picMkLst>
        </pc:picChg>
      </pc:sldChg>
      <pc:sldMasterChg chg="del delSldLayout">
        <pc:chgData name="Martin Croft" userId="9536915f27ff5c3e" providerId="LiveId" clId="{9CEF0E16-4C01-4A50-BC4A-1D9E08A1B743}" dt="2020-02-17T20:41:48.227" v="396" actId="47"/>
        <pc:sldMasterMkLst>
          <pc:docMk/>
          <pc:sldMasterMk cId="174489016" sldId="2147483716"/>
        </pc:sldMasterMkLst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4467827" sldId="2147483717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574992520" sldId="2147483718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609567833" sldId="2147483719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436670602" sldId="2147483720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4083609571" sldId="2147483721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095892545" sldId="2147483722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126909534" sldId="2147483723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628486449" sldId="2147483724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597679335" sldId="214748372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3/9/2020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83" y="3029867"/>
            <a:ext cx="8463385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8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283" y="2100572"/>
            <a:ext cx="8463385" cy="806296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283" y="4265737"/>
            <a:ext cx="8463385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A2963-35A9-234E-BF4C-8C7072835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83327" y="425547"/>
            <a:ext cx="3437151" cy="613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2088170"/>
            <a:ext cx="394986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E9647A82-03A4-AE4B-99B1-A300478311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2088263"/>
            <a:ext cx="394986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5E4502-589B-1F4E-8074-44463D5E5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8B44A9-9E16-654C-862F-69740ACF1A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2745" y="2577107"/>
            <a:ext cx="394986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59B427-D716-294E-BDD5-7518C3A0F5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577200"/>
            <a:ext cx="394986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99EA56EA-61AC-504B-BCAD-0549E4CDA1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2753108"/>
            <a:ext cx="2155325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2EFF0EB9-A7A0-0C48-955F-41A3E5CA27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22981" y="2753108"/>
            <a:ext cx="2155325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EBD7365A-7328-7340-A124-6E23F38038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3218" y="2753108"/>
            <a:ext cx="2155325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AB81232-8718-1349-8F38-82F219293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386A1D-29DC-4E4B-8BE2-CFBB4953B8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2745" y="3242045"/>
            <a:ext cx="2155324" cy="1237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6CAB51-C692-C148-9949-22A98AC7E2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4551" y="3242045"/>
            <a:ext cx="2155324" cy="1237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6C626C7-AB48-B848-B2B9-3D0EB862D2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4926" y="3242045"/>
            <a:ext cx="2155324" cy="1237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,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B2559D-4F5E-164D-8452-6A4BD6DD1C18}"/>
              </a:ext>
            </a:extLst>
          </p:cNvPr>
          <p:cNvSpPr/>
          <p:nvPr userDrawn="1"/>
        </p:nvSpPr>
        <p:spPr>
          <a:xfrm>
            <a:off x="5216893" y="0"/>
            <a:ext cx="3927107" cy="514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F4478-E9ED-9D46-B4AB-5194BFE6A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4730743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0EA65F79-9429-9B43-95B8-72B2C38960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2088170"/>
            <a:ext cx="394986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ECBCFB8-9B91-D043-9935-03F6EFC9C5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2745" y="2577107"/>
            <a:ext cx="394986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86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B7762-DD62-AB4E-A47E-4A8A1D6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B7762-DD62-AB4E-A47E-4A8A1D6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4" y="1541427"/>
            <a:ext cx="3245845" cy="2060647"/>
          </a:xfrm>
          <a:prstGeom prst="rect">
            <a:avLst/>
          </a:prstGeom>
        </p:spPr>
        <p:txBody>
          <a:bodyPr anchor="ctr"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12209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SS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020A3-A1C6-5E43-9B8C-9FDA0C6D8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13" t="17762" b="123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60746-3B60-5940-8797-B4B045602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60" b="32521"/>
          <a:stretch/>
        </p:blipFill>
        <p:spPr>
          <a:xfrm>
            <a:off x="2747074" y="1894362"/>
            <a:ext cx="3649851" cy="13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2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558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96" y="569214"/>
            <a:ext cx="8197251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96" y="3341715"/>
            <a:ext cx="8197251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2296" y="3243834"/>
            <a:ext cx="81972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3CB447-3BB5-324B-BA50-457277EEF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" r="17796"/>
          <a:stretch/>
        </p:blipFill>
        <p:spPr>
          <a:xfrm>
            <a:off x="2904565" y="0"/>
            <a:ext cx="623943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38B577-D750-FB44-9798-AD7D5107C9AD}"/>
              </a:ext>
            </a:extLst>
          </p:cNvPr>
          <p:cNvSpPr/>
          <p:nvPr userDrawn="1"/>
        </p:nvSpPr>
        <p:spPr>
          <a:xfrm rot="16200000">
            <a:off x="2386801" y="285746"/>
            <a:ext cx="5143500" cy="4572002"/>
          </a:xfrm>
          <a:prstGeom prst="rect">
            <a:avLst/>
          </a:prstGeom>
          <a:gradFill>
            <a:gsLst>
              <a:gs pos="72000">
                <a:srgbClr val="000000">
                  <a:alpha val="46000"/>
                </a:srgb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84" y="3029867"/>
            <a:ext cx="5757946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8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284" y="1874903"/>
            <a:ext cx="5757946" cy="1025433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284" y="4265737"/>
            <a:ext cx="5757946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2E6AB-EA2C-1E4E-82AA-59C2534FE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C85C440A-62BA-4E5E-BC2C-69F3728B78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6054" y="584086"/>
            <a:ext cx="5757946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Belgium #</a:t>
            </a:r>
            <a:r>
              <a:rPr lang="en-US" dirty="0" err="1"/>
              <a:t>SQLSatBe</a:t>
            </a:r>
            <a:r>
              <a:rPr lang="en-US" dirty="0"/>
              <a:t> #SQLSat956</a:t>
            </a:r>
          </a:p>
        </p:txBody>
      </p:sp>
    </p:spTree>
    <p:extLst>
      <p:ext uri="{BB962C8B-B14F-4D97-AF65-F5344CB8AC3E}">
        <p14:creationId xmlns:p14="http://schemas.microsoft.com/office/powerpoint/2010/main" val="23392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E925DD-F575-CC43-987C-32C7926A3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22406"/>
          <a:stretch/>
        </p:blipFill>
        <p:spPr>
          <a:xfrm>
            <a:off x="6359143" y="777232"/>
            <a:ext cx="2784858" cy="3589035"/>
          </a:xfrm>
          <a:prstGeom prst="rect">
            <a:avLst/>
          </a:prstGeom>
        </p:spPr>
      </p:pic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84" y="3029867"/>
            <a:ext cx="5588128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8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284" y="2100572"/>
            <a:ext cx="5588128" cy="806296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284" y="4265737"/>
            <a:ext cx="5588128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A2963-35A9-234E-BF4C-8C7072835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83327" y="425547"/>
            <a:ext cx="3437151" cy="6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271" y="3035732"/>
            <a:ext cx="4521200" cy="152095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8540-941D-D94F-BC94-EEC40908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83327" y="425547"/>
            <a:ext cx="3437151" cy="613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22406"/>
          <a:stretch/>
        </p:blipFill>
        <p:spPr>
          <a:xfrm>
            <a:off x="6359143" y="777232"/>
            <a:ext cx="2784858" cy="3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6B9068-BB2A-874C-A228-3446036E7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74" t="12855" r="21761" b="12855"/>
          <a:stretch/>
        </p:blipFill>
        <p:spPr>
          <a:xfrm>
            <a:off x="2677885" y="0"/>
            <a:ext cx="6466113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0BF015-2B33-4C4C-9674-4DA7C7D9867B}"/>
              </a:ext>
            </a:extLst>
          </p:cNvPr>
          <p:cNvSpPr/>
          <p:nvPr userDrawn="1"/>
        </p:nvSpPr>
        <p:spPr>
          <a:xfrm rot="16200000">
            <a:off x="1272000" y="504551"/>
            <a:ext cx="5143500" cy="4134391"/>
          </a:xfrm>
          <a:prstGeom prst="rect">
            <a:avLst/>
          </a:prstGeom>
          <a:gradFill>
            <a:gsLst>
              <a:gs pos="72000">
                <a:srgbClr val="000000">
                  <a:alpha val="46000"/>
                </a:srgb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271" y="3035732"/>
            <a:ext cx="4521200" cy="152095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469C1-A6C0-F04A-BC26-020C7156BA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C792E5-7F1D-E344-A0DE-53CA41B70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902" y="0"/>
            <a:ext cx="771525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8B995D-08FA-D34E-AE23-0F8A0235C0CA}"/>
              </a:ext>
            </a:extLst>
          </p:cNvPr>
          <p:cNvSpPr/>
          <p:nvPr userDrawn="1"/>
        </p:nvSpPr>
        <p:spPr>
          <a:xfrm rot="16200000">
            <a:off x="50070" y="-50071"/>
            <a:ext cx="5143500" cy="5243637"/>
          </a:xfrm>
          <a:prstGeom prst="rect">
            <a:avLst/>
          </a:prstGeom>
          <a:gradFill>
            <a:gsLst>
              <a:gs pos="72000">
                <a:schemeClr val="tx1">
                  <a:alpha val="46000"/>
                </a:scheme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B2076-FE84-9840-9E36-B3FCC541E1D7}"/>
              </a:ext>
            </a:extLst>
          </p:cNvPr>
          <p:cNvSpPr txBox="1"/>
          <p:nvPr userDrawn="1"/>
        </p:nvSpPr>
        <p:spPr>
          <a:xfrm>
            <a:off x="440703" y="2960940"/>
            <a:ext cx="2993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355B9-F070-9F4F-A334-50BBE3A87F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EFEEB3-0900-314D-B58A-73F97566D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272" r="13574" b="4437"/>
          <a:stretch/>
        </p:blipFill>
        <p:spPr>
          <a:xfrm>
            <a:off x="1244010" y="0"/>
            <a:ext cx="789999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6A87BE-B4F8-B64D-AB8E-E8DA12C13908}"/>
              </a:ext>
            </a:extLst>
          </p:cNvPr>
          <p:cNvSpPr/>
          <p:nvPr userDrawn="1"/>
        </p:nvSpPr>
        <p:spPr>
          <a:xfrm rot="16200000">
            <a:off x="-204827" y="204827"/>
            <a:ext cx="5143500" cy="4733842"/>
          </a:xfrm>
          <a:prstGeom prst="rect">
            <a:avLst/>
          </a:prstGeom>
          <a:gradFill>
            <a:gsLst>
              <a:gs pos="72000">
                <a:schemeClr val="tx1">
                  <a:alpha val="46000"/>
                </a:scheme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271" y="3035732"/>
            <a:ext cx="4521200" cy="152095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16CCD-F629-574D-9012-736566BD8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up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7AEE4-6E1E-AF4A-9C43-311BF7EC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88" r="21522"/>
          <a:stretch/>
        </p:blipFill>
        <p:spPr>
          <a:xfrm>
            <a:off x="3" y="1"/>
            <a:ext cx="3927106" cy="5143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90537-D386-8743-A519-F30EDECA12DC}"/>
              </a:ext>
            </a:extLst>
          </p:cNvPr>
          <p:cNvSpPr/>
          <p:nvPr userDrawn="1"/>
        </p:nvSpPr>
        <p:spPr>
          <a:xfrm rot="16200000">
            <a:off x="-1150453" y="1150454"/>
            <a:ext cx="5143500" cy="284258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BFBBC0-2483-944C-9427-5A556CAF8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60" y="437936"/>
            <a:ext cx="4121690" cy="1115735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C2F84442-F6F0-1F40-AEFD-24D1CB013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8059" y="2088263"/>
            <a:ext cx="4121691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DBF6F9A-1814-6A46-A092-259CB287F1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88059" y="2577200"/>
            <a:ext cx="4121691" cy="2023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2088263"/>
            <a:ext cx="848121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577200"/>
            <a:ext cx="848121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convallis in </a:t>
            </a:r>
            <a:r>
              <a:rPr lang="en-US" dirty="0" err="1"/>
              <a:t>enim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4D84B-1C84-8D43-9B05-EC9DFD78A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2" r:id="rId2"/>
    <p:sldLayoutId id="2147483713" r:id="rId3"/>
    <p:sldLayoutId id="2147483654" r:id="rId4"/>
    <p:sldLayoutId id="2147483696" r:id="rId5"/>
    <p:sldLayoutId id="2147483715" r:id="rId6"/>
    <p:sldLayoutId id="2147483710" r:id="rId7"/>
    <p:sldLayoutId id="2147483685" r:id="rId8"/>
    <p:sldLayoutId id="2147483692" r:id="rId9"/>
    <p:sldLayoutId id="2147483697" r:id="rId10"/>
    <p:sldLayoutId id="2147483678" r:id="rId11"/>
    <p:sldLayoutId id="2147483709" r:id="rId12"/>
    <p:sldLayoutId id="2147483691" r:id="rId13"/>
    <p:sldLayoutId id="2147483714" r:id="rId14"/>
    <p:sldLayoutId id="2147483690" r:id="rId15"/>
    <p:sldLayoutId id="2147483688" r:id="rId16"/>
    <p:sldLayoutId id="2147483716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croft@sqlserversolutions.co.u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3DC015-6EC4-46B9-85AC-34DEE148818C}"/>
              </a:ext>
            </a:extLst>
          </p:cNvPr>
          <p:cNvSpPr txBox="1">
            <a:spLocks/>
          </p:cNvSpPr>
          <p:nvPr/>
        </p:nvSpPr>
        <p:spPr>
          <a:xfrm>
            <a:off x="472296" y="940286"/>
            <a:ext cx="8197251" cy="182869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>
                <a:solidFill>
                  <a:srgbClr val="0070C0"/>
                </a:solidFill>
              </a:rPr>
              <a:t>   </a:t>
            </a:r>
            <a:r>
              <a:rPr lang="en-GB" sz="6000" dirty="0">
                <a:solidFill>
                  <a:schemeClr val="bg2"/>
                </a:solidFill>
              </a:rPr>
              <a:t>Azure Data Studio </a:t>
            </a:r>
          </a:p>
          <a:p>
            <a:pPr algn="ctr"/>
            <a:r>
              <a:rPr lang="en-GB" sz="6000" dirty="0">
                <a:solidFill>
                  <a:srgbClr val="0070C0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why would I want to use that?</a:t>
            </a:r>
            <a:endParaRPr lang="en-GB" sz="6000" dirty="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AFE55-4F80-488C-888D-57DE3729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61" y="94793"/>
            <a:ext cx="1610139" cy="80507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F42CABF-360C-4AAD-A898-C8CA6739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3833882"/>
            <a:ext cx="8197251" cy="8572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Martin Croft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AB426-7460-45CA-95F7-F0252695208A}"/>
              </a:ext>
            </a:extLst>
          </p:cNvPr>
          <p:cNvSpPr txBox="1"/>
          <p:nvPr/>
        </p:nvSpPr>
        <p:spPr>
          <a:xfrm>
            <a:off x="391885" y="4086159"/>
            <a:ext cx="59501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martin.croft@sqlserversolutions.co.uk</a:t>
            </a:r>
            <a:endParaRPr lang="en-GB" sz="1350" dirty="0">
              <a:solidFill>
                <a:schemeClr val="bg2"/>
              </a:solidFill>
            </a:endParaRPr>
          </a:p>
          <a:p>
            <a:r>
              <a:rPr lang="en-GB" sz="1350" dirty="0">
                <a:solidFill>
                  <a:schemeClr val="bg2"/>
                </a:solidFill>
              </a:rPr>
              <a:t> </a:t>
            </a:r>
          </a:p>
          <a:p>
            <a:r>
              <a:rPr lang="en-GB" sz="1350" dirty="0">
                <a:solidFill>
                  <a:schemeClr val="bg2"/>
                </a:solidFill>
              </a:rPr>
              <a:t>@</a:t>
            </a:r>
            <a:r>
              <a:rPr lang="en-GB" sz="1350" dirty="0" err="1">
                <a:solidFill>
                  <a:schemeClr val="bg2"/>
                </a:solidFill>
              </a:rPr>
              <a:t>MartinCroft</a:t>
            </a:r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4CE95-8555-4D86-B05D-0C27DABDA44C}"/>
              </a:ext>
            </a:extLst>
          </p:cNvPr>
          <p:cNvSpPr/>
          <p:nvPr/>
        </p:nvSpPr>
        <p:spPr>
          <a:xfrm>
            <a:off x="4481110" y="2433250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77F38-9976-4824-A5FA-2F3DBF0B2C9D}"/>
              </a:ext>
            </a:extLst>
          </p:cNvPr>
          <p:cNvSpPr/>
          <p:nvPr/>
        </p:nvSpPr>
        <p:spPr>
          <a:xfrm>
            <a:off x="4481110" y="2433250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E815F-0BA0-4325-AB76-469C9F9605E4}"/>
              </a:ext>
            </a:extLst>
          </p:cNvPr>
          <p:cNvSpPr/>
          <p:nvPr/>
        </p:nvSpPr>
        <p:spPr>
          <a:xfrm>
            <a:off x="4481110" y="2433250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GB" sz="13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31B-DD53-4566-B576-2C090DE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89E52"/>
                </a:solidFill>
              </a:rPr>
              <a:t>Who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05734-6672-4A7C-9575-36E078107A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2744" y="1088728"/>
            <a:ext cx="8481212" cy="3669124"/>
          </a:xfrm>
        </p:spPr>
        <p:txBody>
          <a:bodyPr/>
          <a:lstStyle/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Martin Croft (Me) 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Email martin.croft@sqlserversolutions.co.uk 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Twitter @</a:t>
            </a:r>
            <a:r>
              <a:rPr lang="en-GB" dirty="0" err="1"/>
              <a:t>MartinCroft</a:t>
            </a:r>
            <a:endParaRPr lang="en-GB" dirty="0"/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SQL Server Contractor/Consultant who’s been working with SQL Server since 6.5. 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/>
              <a:t>Co-Leader </a:t>
            </a:r>
            <a:r>
              <a:rPr lang="en-GB" dirty="0"/>
              <a:t>of Manchester PASS Data Platform User Group and SQL Saturday Manchester,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3FFE-04FA-4A3F-8A61-35FD4DD1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09" y="88074"/>
            <a:ext cx="909291" cy="45464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92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D7E5-EA0A-4E73-9DE1-12D50F98A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Demos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78C87-722D-4749-8C66-1ADF024F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10" y="74917"/>
            <a:ext cx="909291" cy="45464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6152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31B-DD53-4566-B576-2C090DE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89E52"/>
                </a:solidFill>
              </a:rPr>
              <a:t>So where is it any use?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05734-6672-4A7C-9575-36E078107A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2745" y="1068291"/>
            <a:ext cx="8481212" cy="36691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sz="225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3FFE-04FA-4A3F-8A61-35FD4DD1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09" y="88074"/>
            <a:ext cx="909291" cy="45464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9ABD75-6BB1-4197-8E31-EE07C163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02" y="1996893"/>
            <a:ext cx="1607344" cy="1607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067D4-B304-48B3-925B-1D435F7FA80E}"/>
              </a:ext>
            </a:extLst>
          </p:cNvPr>
          <p:cNvSpPr txBox="1"/>
          <p:nvPr/>
        </p:nvSpPr>
        <p:spPr>
          <a:xfrm>
            <a:off x="6558383" y="1807100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PowerShell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0E964-B963-4D40-9070-96F055263144}"/>
              </a:ext>
            </a:extLst>
          </p:cNvPr>
          <p:cNvSpPr txBox="1"/>
          <p:nvPr/>
        </p:nvSpPr>
        <p:spPr>
          <a:xfrm>
            <a:off x="5476567" y="2641246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Source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60C8D-59CF-412A-9E02-CFE99940539C}"/>
              </a:ext>
            </a:extLst>
          </p:cNvPr>
          <p:cNvSpPr txBox="1"/>
          <p:nvPr/>
        </p:nvSpPr>
        <p:spPr>
          <a:xfrm>
            <a:off x="7245878" y="3254769"/>
            <a:ext cx="1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Exporting to Excel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6412A-B4FA-4245-B789-FC95842FA7E9}"/>
              </a:ext>
            </a:extLst>
          </p:cNvPr>
          <p:cNvSpPr txBox="1"/>
          <p:nvPr/>
        </p:nvSpPr>
        <p:spPr>
          <a:xfrm>
            <a:off x="4297757" y="1245347"/>
            <a:ext cx="1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SQL Notebooks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2C04B-C72B-4882-9199-4876DCAA892F}"/>
              </a:ext>
            </a:extLst>
          </p:cNvPr>
          <p:cNvSpPr txBox="1"/>
          <p:nvPr/>
        </p:nvSpPr>
        <p:spPr>
          <a:xfrm>
            <a:off x="953796" y="1622434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Short-cut keys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F02DF-0918-44F8-9C38-756698F0DA96}"/>
              </a:ext>
            </a:extLst>
          </p:cNvPr>
          <p:cNvSpPr txBox="1"/>
          <p:nvPr/>
        </p:nvSpPr>
        <p:spPr>
          <a:xfrm>
            <a:off x="1209836" y="2392435"/>
            <a:ext cx="20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Dashboards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75A9D-6E68-45DF-A81C-590B34B95DF2}"/>
              </a:ext>
            </a:extLst>
          </p:cNvPr>
          <p:cNvSpPr txBox="1"/>
          <p:nvPr/>
        </p:nvSpPr>
        <p:spPr>
          <a:xfrm>
            <a:off x="645035" y="3746915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Extensions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0DDF4-E380-46D5-A864-BFEF048CFE21}"/>
              </a:ext>
            </a:extLst>
          </p:cNvPr>
          <p:cNvSpPr txBox="1"/>
          <p:nvPr/>
        </p:nvSpPr>
        <p:spPr>
          <a:xfrm>
            <a:off x="2626463" y="3901100"/>
            <a:ext cx="1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PowerShell Notebooks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2FBD75-9522-4315-9EFA-40BB8D46BED6}"/>
              </a:ext>
            </a:extLst>
          </p:cNvPr>
          <p:cNvSpPr txBox="1"/>
          <p:nvPr/>
        </p:nvSpPr>
        <p:spPr>
          <a:xfrm>
            <a:off x="5162087" y="4268647"/>
            <a:ext cx="20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588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  <p:bldP spid="19" grpId="0"/>
      <p:bldP spid="20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PASS 2013_SpeakerTemplate_16x9">
  <a:themeElements>
    <a:clrScheme name="SQLSat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289E51"/>
      </a:accent1>
      <a:accent2>
        <a:srgbClr val="105820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6802</TotalTime>
  <Words>101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Franklin Gothic Book</vt:lpstr>
      <vt:lpstr>Segoe UI</vt:lpstr>
      <vt:lpstr>Segoe UI Light</vt:lpstr>
      <vt:lpstr>Segoe UI Semibold</vt:lpstr>
      <vt:lpstr>Segoe UI Semilight</vt:lpstr>
      <vt:lpstr>Times New Roman</vt:lpstr>
      <vt:lpstr>PASS 2013_SpeakerTemplate_16x9</vt:lpstr>
      <vt:lpstr>PowerPoint Presentation</vt:lpstr>
      <vt:lpstr>Who</vt:lpstr>
      <vt:lpstr>PowerPoint Presentation</vt:lpstr>
      <vt:lpstr>So where is it any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Martin Croft</cp:lastModifiedBy>
  <cp:revision>909</cp:revision>
  <dcterms:created xsi:type="dcterms:W3CDTF">2013-07-12T18:23:55Z</dcterms:created>
  <dcterms:modified xsi:type="dcterms:W3CDTF">2020-03-09T20:56:18Z</dcterms:modified>
</cp:coreProperties>
</file>