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323" r:id="rId2"/>
    <p:sldId id="334" r:id="rId3"/>
    <p:sldId id="335" r:id="rId4"/>
    <p:sldId id="338" r:id="rId5"/>
    <p:sldId id="340" r:id="rId6"/>
    <p:sldId id="341" r:id="rId7"/>
    <p:sldId id="342" r:id="rId8"/>
    <p:sldId id="336" r:id="rId9"/>
    <p:sldId id="344" r:id="rId10"/>
    <p:sldId id="291" r:id="rId11"/>
    <p:sldId id="331" r:id="rId12"/>
    <p:sldId id="32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 id="2" name="Jessica Lodien" initials="JL" lastIdx="16" clrIdx="1">
    <p:extLst>
      <p:ext uri="{19B8F6BF-5375-455C-9EA6-DF929625EA0E}">
        <p15:presenceInfo xmlns:p15="http://schemas.microsoft.com/office/powerpoint/2012/main" userId="S::jessica@queldesign.com::455b67a3-ee6b-4a1d-81db-5983c896bc84" providerId="AD"/>
      </p:ext>
    </p:extLst>
  </p:cmAuthor>
  <p:cmAuthor id="3" name="Sonya Waitman" initials="SW" lastIdx="3" clrIdx="2">
    <p:extLst>
      <p:ext uri="{19B8F6BF-5375-455C-9EA6-DF929625EA0E}">
        <p15:presenceInfo xmlns:p15="http://schemas.microsoft.com/office/powerpoint/2012/main" userId="S::sonya.waitman@pass.org::dc5eebf3-e87c-4e26-a6f6-b6a5d9b265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9E52"/>
    <a:srgbClr val="9D243F"/>
    <a:srgbClr val="777777"/>
    <a:srgbClr val="5D6568"/>
    <a:srgbClr val="8BD9DD"/>
    <a:srgbClr val="54C6CC"/>
    <a:srgbClr val="087076"/>
    <a:srgbClr val="2FC0CD"/>
    <a:srgbClr val="00AF6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EF0E16-4C01-4A50-BC4A-1D9E08A1B743}" v="204" dt="2020-02-18T14:09:51.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01" autoAdjust="0"/>
    <p:restoredTop sz="97586" autoAdjust="0"/>
  </p:normalViewPr>
  <p:slideViewPr>
    <p:cSldViewPr snapToGrid="0">
      <p:cViewPr>
        <p:scale>
          <a:sx n="95" d="100"/>
          <a:sy n="95" d="100"/>
        </p:scale>
        <p:origin x="31" y="379"/>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38" d="100"/>
          <a:sy n="138" d="100"/>
        </p:scale>
        <p:origin x="66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Croft" userId="9536915f27ff5c3e" providerId="LiveId" clId="{9CEF0E16-4C01-4A50-BC4A-1D9E08A1B743}"/>
    <pc:docChg chg="undo custSel addSld delSld modSld sldOrd delMainMaster">
      <pc:chgData name="Martin Croft" userId="9536915f27ff5c3e" providerId="LiveId" clId="{9CEF0E16-4C01-4A50-BC4A-1D9E08A1B743}" dt="2020-02-22T16:10:24.323" v="818"/>
      <pc:docMkLst>
        <pc:docMk/>
      </pc:docMkLst>
      <pc:sldChg chg="delSp modSp add del">
        <pc:chgData name="Martin Croft" userId="9536915f27ff5c3e" providerId="LiveId" clId="{9CEF0E16-4C01-4A50-BC4A-1D9E08A1B743}" dt="2020-02-17T20:15:09.016" v="231" actId="2696"/>
        <pc:sldMkLst>
          <pc:docMk/>
          <pc:sldMk cId="2512345735" sldId="259"/>
        </pc:sldMkLst>
        <pc:spChg chg="mod">
          <ac:chgData name="Martin Croft" userId="9536915f27ff5c3e" providerId="LiveId" clId="{9CEF0E16-4C01-4A50-BC4A-1D9E08A1B743}" dt="2020-02-17T20:11:12.470" v="185" actId="20577"/>
          <ac:spMkLst>
            <pc:docMk/>
            <pc:sldMk cId="2512345735" sldId="259"/>
            <ac:spMk id="2" creationId="{00000000-0000-0000-0000-000000000000}"/>
          </ac:spMkLst>
        </pc:spChg>
        <pc:spChg chg="mod">
          <ac:chgData name="Martin Croft" userId="9536915f27ff5c3e" providerId="LiveId" clId="{9CEF0E16-4C01-4A50-BC4A-1D9E08A1B743}" dt="2020-02-17T20:09:53.501" v="175" actId="207"/>
          <ac:spMkLst>
            <pc:docMk/>
            <pc:sldMk cId="2512345735" sldId="259"/>
            <ac:spMk id="3" creationId="{00000000-0000-0000-0000-000000000000}"/>
          </ac:spMkLst>
        </pc:spChg>
        <pc:picChg chg="del mod">
          <ac:chgData name="Martin Croft" userId="9536915f27ff5c3e" providerId="LiveId" clId="{9CEF0E16-4C01-4A50-BC4A-1D9E08A1B743}" dt="2020-02-17T20:14:02.944" v="224"/>
          <ac:picMkLst>
            <pc:docMk/>
            <pc:sldMk cId="2512345735" sldId="259"/>
            <ac:picMk id="4" creationId="{00000000-0000-0000-0000-000000000000}"/>
          </ac:picMkLst>
        </pc:picChg>
      </pc:sldChg>
      <pc:sldChg chg="addSp modSp add del modAnim">
        <pc:chgData name="Martin Croft" userId="9536915f27ff5c3e" providerId="LiveId" clId="{9CEF0E16-4C01-4A50-BC4A-1D9E08A1B743}" dt="2020-02-17T20:34:35.954" v="334" actId="2696"/>
        <pc:sldMkLst>
          <pc:docMk/>
          <pc:sldMk cId="400995119" sldId="263"/>
        </pc:sldMkLst>
        <pc:picChg chg="add mod">
          <ac:chgData name="Martin Croft" userId="9536915f27ff5c3e" providerId="LiveId" clId="{9CEF0E16-4C01-4A50-BC4A-1D9E08A1B743}" dt="2020-02-17T20:34:24.040" v="332" actId="571"/>
          <ac:picMkLst>
            <pc:docMk/>
            <pc:sldMk cId="400995119" sldId="263"/>
            <ac:picMk id="8" creationId="{6F90DE8D-6D48-4694-BD70-53675C2CBBDF}"/>
          </ac:picMkLst>
        </pc:picChg>
        <pc:picChg chg="add mod">
          <ac:chgData name="Martin Croft" userId="9536915f27ff5c3e" providerId="LiveId" clId="{9CEF0E16-4C01-4A50-BC4A-1D9E08A1B743}" dt="2020-02-17T20:34:24.040" v="332" actId="571"/>
          <ac:picMkLst>
            <pc:docMk/>
            <pc:sldMk cId="400995119" sldId="263"/>
            <ac:picMk id="9" creationId="{074FC9EB-5644-4430-9923-6B9E8686EB2B}"/>
          </ac:picMkLst>
        </pc:picChg>
        <pc:picChg chg="add mod">
          <ac:chgData name="Martin Croft" userId="9536915f27ff5c3e" providerId="LiveId" clId="{9CEF0E16-4C01-4A50-BC4A-1D9E08A1B743}" dt="2020-02-17T20:34:24.040" v="332" actId="571"/>
          <ac:picMkLst>
            <pc:docMk/>
            <pc:sldMk cId="400995119" sldId="263"/>
            <ac:picMk id="11" creationId="{BFC6B03A-CFA8-4AB5-9587-9087B4BC06B8}"/>
          </ac:picMkLst>
        </pc:picChg>
      </pc:sldChg>
      <pc:sldChg chg="add del">
        <pc:chgData name="Martin Croft" userId="9536915f27ff5c3e" providerId="LiveId" clId="{9CEF0E16-4C01-4A50-BC4A-1D9E08A1B743}" dt="2020-02-17T20:05:14.833" v="169" actId="47"/>
        <pc:sldMkLst>
          <pc:docMk/>
          <pc:sldMk cId="2637304805" sldId="265"/>
        </pc:sldMkLst>
      </pc:sldChg>
      <pc:sldChg chg="modSp add del">
        <pc:chgData name="Martin Croft" userId="9536915f27ff5c3e" providerId="LiveId" clId="{9CEF0E16-4C01-4A50-BC4A-1D9E08A1B743}" dt="2020-02-17T20:41:48.227" v="396" actId="47"/>
        <pc:sldMkLst>
          <pc:docMk/>
          <pc:sldMk cId="2528472433" sldId="267"/>
        </pc:sldMkLst>
        <pc:spChg chg="mod">
          <ac:chgData name="Martin Croft" userId="9536915f27ff5c3e" providerId="LiveId" clId="{9CEF0E16-4C01-4A50-BC4A-1D9E08A1B743}" dt="2020-02-17T20:04:17.058" v="166"/>
          <ac:spMkLst>
            <pc:docMk/>
            <pc:sldMk cId="2528472433" sldId="267"/>
            <ac:spMk id="3" creationId="{AC9A2B26-E675-440F-8FA1-009EAAAB0A74}"/>
          </ac:spMkLst>
        </pc:spChg>
      </pc:sldChg>
      <pc:sldChg chg="add del">
        <pc:chgData name="Martin Croft" userId="9536915f27ff5c3e" providerId="LiveId" clId="{9CEF0E16-4C01-4A50-BC4A-1D9E08A1B743}" dt="2020-02-17T20:38:41.874" v="391" actId="2696"/>
        <pc:sldMkLst>
          <pc:docMk/>
          <pc:sldMk cId="3969799247" sldId="270"/>
        </pc:sldMkLst>
      </pc:sldChg>
      <pc:sldChg chg="add del">
        <pc:chgData name="Martin Croft" userId="9536915f27ff5c3e" providerId="LiveId" clId="{9CEF0E16-4C01-4A50-BC4A-1D9E08A1B743}" dt="2020-02-17T20:38:45.934" v="392" actId="2696"/>
        <pc:sldMkLst>
          <pc:docMk/>
          <pc:sldMk cId="1752860611" sldId="271"/>
        </pc:sldMkLst>
      </pc:sldChg>
      <pc:sldChg chg="del">
        <pc:chgData name="Martin Croft" userId="9536915f27ff5c3e" providerId="LiveId" clId="{9CEF0E16-4C01-4A50-BC4A-1D9E08A1B743}" dt="2020-02-17T20:09:08.452" v="171" actId="47"/>
        <pc:sldMkLst>
          <pc:docMk/>
          <pc:sldMk cId="2777503683" sldId="278"/>
        </pc:sldMkLst>
      </pc:sldChg>
      <pc:sldChg chg="modSp add del">
        <pc:chgData name="Martin Croft" userId="9536915f27ff5c3e" providerId="LiveId" clId="{9CEF0E16-4C01-4A50-BC4A-1D9E08A1B743}" dt="2020-02-17T20:36:11.905" v="342" actId="2696"/>
        <pc:sldMkLst>
          <pc:docMk/>
          <pc:sldMk cId="987894831" sldId="279"/>
        </pc:sldMkLst>
        <pc:spChg chg="mod">
          <ac:chgData name="Martin Croft" userId="9536915f27ff5c3e" providerId="LiveId" clId="{9CEF0E16-4C01-4A50-BC4A-1D9E08A1B743}" dt="2020-02-17T20:04:17.058" v="166"/>
          <ac:spMkLst>
            <pc:docMk/>
            <pc:sldMk cId="987894831" sldId="279"/>
            <ac:spMk id="3" creationId="{AC9A2B26-E675-440F-8FA1-009EAAAB0A74}"/>
          </ac:spMkLst>
        </pc:spChg>
      </pc:sldChg>
      <pc:sldChg chg="modSp add del">
        <pc:chgData name="Martin Croft" userId="9536915f27ff5c3e" providerId="LiveId" clId="{9CEF0E16-4C01-4A50-BC4A-1D9E08A1B743}" dt="2020-02-17T20:37:40.647" v="382" actId="2696"/>
        <pc:sldMkLst>
          <pc:docMk/>
          <pc:sldMk cId="757603743" sldId="280"/>
        </pc:sldMkLst>
        <pc:spChg chg="mod">
          <ac:chgData name="Martin Croft" userId="9536915f27ff5c3e" providerId="LiveId" clId="{9CEF0E16-4C01-4A50-BC4A-1D9E08A1B743}" dt="2020-02-17T20:04:17.058" v="166"/>
          <ac:spMkLst>
            <pc:docMk/>
            <pc:sldMk cId="757603743" sldId="280"/>
            <ac:spMk id="3" creationId="{AC9A2B26-E675-440F-8FA1-009EAAAB0A74}"/>
          </ac:spMkLst>
        </pc:spChg>
      </pc:sldChg>
      <pc:sldChg chg="del">
        <pc:chgData name="Martin Croft" userId="9536915f27ff5c3e" providerId="LiveId" clId="{9CEF0E16-4C01-4A50-BC4A-1D9E08A1B743}" dt="2020-02-17T20:13:24.244" v="222" actId="2696"/>
        <pc:sldMkLst>
          <pc:docMk/>
          <pc:sldMk cId="415061645" sldId="282"/>
        </pc:sldMkLst>
      </pc:sldChg>
      <pc:sldChg chg="del">
        <pc:chgData name="Martin Croft" userId="9536915f27ff5c3e" providerId="LiveId" clId="{9CEF0E16-4C01-4A50-BC4A-1D9E08A1B743}" dt="2020-02-17T20:02:53.348" v="128" actId="47"/>
        <pc:sldMkLst>
          <pc:docMk/>
          <pc:sldMk cId="1602597589" sldId="285"/>
        </pc:sldMkLst>
      </pc:sldChg>
      <pc:sldChg chg="del">
        <pc:chgData name="Martin Croft" userId="9536915f27ff5c3e" providerId="LiveId" clId="{9CEF0E16-4C01-4A50-BC4A-1D9E08A1B743}" dt="2020-02-17T20:03:18.347" v="130" actId="47"/>
        <pc:sldMkLst>
          <pc:docMk/>
          <pc:sldMk cId="3515197123" sldId="287"/>
        </pc:sldMkLst>
      </pc:sldChg>
      <pc:sldChg chg="del">
        <pc:chgData name="Martin Croft" userId="9536915f27ff5c3e" providerId="LiveId" clId="{9CEF0E16-4C01-4A50-BC4A-1D9E08A1B743}" dt="2020-02-17T20:03:18.882" v="131" actId="47"/>
        <pc:sldMkLst>
          <pc:docMk/>
          <pc:sldMk cId="2317212626" sldId="288"/>
        </pc:sldMkLst>
      </pc:sldChg>
      <pc:sldChg chg="del">
        <pc:chgData name="Martin Croft" userId="9536915f27ff5c3e" providerId="LiveId" clId="{9CEF0E16-4C01-4A50-BC4A-1D9E08A1B743}" dt="2020-02-17T20:03:20.734" v="133" actId="47"/>
        <pc:sldMkLst>
          <pc:docMk/>
          <pc:sldMk cId="1882996377" sldId="289"/>
        </pc:sldMkLst>
      </pc:sldChg>
      <pc:sldChg chg="del">
        <pc:chgData name="Martin Croft" userId="9536915f27ff5c3e" providerId="LiveId" clId="{9CEF0E16-4C01-4A50-BC4A-1D9E08A1B743}" dt="2020-02-17T20:10:36.064" v="178" actId="47"/>
        <pc:sldMkLst>
          <pc:docMk/>
          <pc:sldMk cId="2720696373" sldId="293"/>
        </pc:sldMkLst>
      </pc:sldChg>
      <pc:sldChg chg="del">
        <pc:chgData name="Martin Croft" userId="9536915f27ff5c3e" providerId="LiveId" clId="{9CEF0E16-4C01-4A50-BC4A-1D9E08A1B743}" dt="2020-02-17T20:02:45.346" v="127" actId="47"/>
        <pc:sldMkLst>
          <pc:docMk/>
          <pc:sldMk cId="1344552318" sldId="294"/>
        </pc:sldMkLst>
      </pc:sldChg>
      <pc:sldChg chg="del">
        <pc:chgData name="Martin Croft" userId="9536915f27ff5c3e" providerId="LiveId" clId="{9CEF0E16-4C01-4A50-BC4A-1D9E08A1B743}" dt="2020-02-17T20:03:17.802" v="129" actId="47"/>
        <pc:sldMkLst>
          <pc:docMk/>
          <pc:sldMk cId="185467276" sldId="296"/>
        </pc:sldMkLst>
      </pc:sldChg>
      <pc:sldChg chg="del">
        <pc:chgData name="Martin Croft" userId="9536915f27ff5c3e" providerId="LiveId" clId="{9CEF0E16-4C01-4A50-BC4A-1D9E08A1B743}" dt="2020-02-17T20:09:17.369" v="173" actId="47"/>
        <pc:sldMkLst>
          <pc:docMk/>
          <pc:sldMk cId="4224947646" sldId="297"/>
        </pc:sldMkLst>
      </pc:sldChg>
      <pc:sldChg chg="del">
        <pc:chgData name="Martin Croft" userId="9536915f27ff5c3e" providerId="LiveId" clId="{9CEF0E16-4C01-4A50-BC4A-1D9E08A1B743}" dt="2020-02-17T20:09:11.466" v="172" actId="47"/>
        <pc:sldMkLst>
          <pc:docMk/>
          <pc:sldMk cId="946724921" sldId="299"/>
        </pc:sldMkLst>
      </pc:sldChg>
      <pc:sldChg chg="del">
        <pc:chgData name="Martin Croft" userId="9536915f27ff5c3e" providerId="LiveId" clId="{9CEF0E16-4C01-4A50-BC4A-1D9E08A1B743}" dt="2020-02-17T20:03:32.262" v="143" actId="47"/>
        <pc:sldMkLst>
          <pc:docMk/>
          <pc:sldMk cId="2892180352" sldId="305"/>
        </pc:sldMkLst>
      </pc:sldChg>
      <pc:sldChg chg="del">
        <pc:chgData name="Martin Croft" userId="9536915f27ff5c3e" providerId="LiveId" clId="{9CEF0E16-4C01-4A50-BC4A-1D9E08A1B743}" dt="2020-02-17T20:03:33.178" v="144" actId="47"/>
        <pc:sldMkLst>
          <pc:docMk/>
          <pc:sldMk cId="1471297165" sldId="306"/>
        </pc:sldMkLst>
      </pc:sldChg>
      <pc:sldChg chg="del">
        <pc:chgData name="Martin Croft" userId="9536915f27ff5c3e" providerId="LiveId" clId="{9CEF0E16-4C01-4A50-BC4A-1D9E08A1B743}" dt="2020-02-17T20:03:34.362" v="145" actId="47"/>
        <pc:sldMkLst>
          <pc:docMk/>
          <pc:sldMk cId="1568442578" sldId="307"/>
        </pc:sldMkLst>
      </pc:sldChg>
      <pc:sldChg chg="del">
        <pc:chgData name="Martin Croft" userId="9536915f27ff5c3e" providerId="LiveId" clId="{9CEF0E16-4C01-4A50-BC4A-1D9E08A1B743}" dt="2020-02-17T20:03:28.312" v="140" actId="47"/>
        <pc:sldMkLst>
          <pc:docMk/>
          <pc:sldMk cId="3780359693" sldId="308"/>
        </pc:sldMkLst>
      </pc:sldChg>
      <pc:sldChg chg="del">
        <pc:chgData name="Martin Croft" userId="9536915f27ff5c3e" providerId="LiveId" clId="{9CEF0E16-4C01-4A50-BC4A-1D9E08A1B743}" dt="2020-02-17T20:03:21.755" v="134" actId="47"/>
        <pc:sldMkLst>
          <pc:docMk/>
          <pc:sldMk cId="1810052389" sldId="309"/>
        </pc:sldMkLst>
      </pc:sldChg>
      <pc:sldChg chg="del">
        <pc:chgData name="Martin Croft" userId="9536915f27ff5c3e" providerId="LiveId" clId="{9CEF0E16-4C01-4A50-BC4A-1D9E08A1B743}" dt="2020-02-17T20:03:24.130" v="137" actId="47"/>
        <pc:sldMkLst>
          <pc:docMk/>
          <pc:sldMk cId="517137749" sldId="310"/>
        </pc:sldMkLst>
      </pc:sldChg>
      <pc:sldChg chg="del">
        <pc:chgData name="Martin Croft" userId="9536915f27ff5c3e" providerId="LiveId" clId="{9CEF0E16-4C01-4A50-BC4A-1D9E08A1B743}" dt="2020-02-17T20:03:27.089" v="139" actId="47"/>
        <pc:sldMkLst>
          <pc:docMk/>
          <pc:sldMk cId="2748881001" sldId="313"/>
        </pc:sldMkLst>
      </pc:sldChg>
      <pc:sldChg chg="del">
        <pc:chgData name="Martin Croft" userId="9536915f27ff5c3e" providerId="LiveId" clId="{9CEF0E16-4C01-4A50-BC4A-1D9E08A1B743}" dt="2020-02-17T20:03:23.281" v="136" actId="47"/>
        <pc:sldMkLst>
          <pc:docMk/>
          <pc:sldMk cId="3642765469" sldId="317"/>
        </pc:sldMkLst>
      </pc:sldChg>
      <pc:sldChg chg="del">
        <pc:chgData name="Martin Croft" userId="9536915f27ff5c3e" providerId="LiveId" clId="{9CEF0E16-4C01-4A50-BC4A-1D9E08A1B743}" dt="2020-02-17T20:03:22.577" v="135" actId="47"/>
        <pc:sldMkLst>
          <pc:docMk/>
          <pc:sldMk cId="243144726" sldId="318"/>
        </pc:sldMkLst>
      </pc:sldChg>
      <pc:sldChg chg="del">
        <pc:chgData name="Martin Croft" userId="9536915f27ff5c3e" providerId="LiveId" clId="{9CEF0E16-4C01-4A50-BC4A-1D9E08A1B743}" dt="2020-02-17T20:03:29.316" v="141" actId="47"/>
        <pc:sldMkLst>
          <pc:docMk/>
          <pc:sldMk cId="1117951566" sldId="319"/>
        </pc:sldMkLst>
      </pc:sldChg>
      <pc:sldChg chg="del">
        <pc:chgData name="Martin Croft" userId="9536915f27ff5c3e" providerId="LiveId" clId="{9CEF0E16-4C01-4A50-BC4A-1D9E08A1B743}" dt="2020-02-17T20:03:25.992" v="138" actId="47"/>
        <pc:sldMkLst>
          <pc:docMk/>
          <pc:sldMk cId="2110622855" sldId="320"/>
        </pc:sldMkLst>
      </pc:sldChg>
      <pc:sldChg chg="del">
        <pc:chgData name="Martin Croft" userId="9536915f27ff5c3e" providerId="LiveId" clId="{9CEF0E16-4C01-4A50-BC4A-1D9E08A1B743}" dt="2020-02-17T20:03:19.449" v="132" actId="47"/>
        <pc:sldMkLst>
          <pc:docMk/>
          <pc:sldMk cId="1331589811" sldId="321"/>
        </pc:sldMkLst>
      </pc:sldChg>
      <pc:sldChg chg="del">
        <pc:chgData name="Martin Croft" userId="9536915f27ff5c3e" providerId="LiveId" clId="{9CEF0E16-4C01-4A50-BC4A-1D9E08A1B743}" dt="2020-02-17T20:03:31.125" v="142" actId="47"/>
        <pc:sldMkLst>
          <pc:docMk/>
          <pc:sldMk cId="627678956" sldId="322"/>
        </pc:sldMkLst>
      </pc:sldChg>
      <pc:sldChg chg="addSp delSp modSp">
        <pc:chgData name="Martin Croft" userId="9536915f27ff5c3e" providerId="LiveId" clId="{9CEF0E16-4C01-4A50-BC4A-1D9E08A1B743}" dt="2020-02-17T20:10:44.601" v="179" actId="478"/>
        <pc:sldMkLst>
          <pc:docMk/>
          <pc:sldMk cId="1060723258" sldId="323"/>
        </pc:sldMkLst>
        <pc:spChg chg="mod">
          <ac:chgData name="Martin Croft" userId="9536915f27ff5c3e" providerId="LiveId" clId="{9CEF0E16-4C01-4A50-BC4A-1D9E08A1B743}" dt="2020-02-17T20:01:15.826" v="63" actId="20577"/>
          <ac:spMkLst>
            <pc:docMk/>
            <pc:sldMk cId="1060723258" sldId="323"/>
            <ac:spMk id="2" creationId="{30B770CE-3AD2-2D48-8C7B-F26D812EFEF9}"/>
          </ac:spMkLst>
        </pc:spChg>
        <pc:spChg chg="mod">
          <ac:chgData name="Martin Croft" userId="9536915f27ff5c3e" providerId="LiveId" clId="{9CEF0E16-4C01-4A50-BC4A-1D9E08A1B743}" dt="2020-02-17T20:02:10.422" v="126" actId="14100"/>
          <ac:spMkLst>
            <pc:docMk/>
            <pc:sldMk cId="1060723258" sldId="323"/>
            <ac:spMk id="3" creationId="{5A7296E9-8CA3-934E-A079-3869DD5ADBBD}"/>
          </ac:spMkLst>
        </pc:spChg>
        <pc:spChg chg="mod">
          <ac:chgData name="Martin Croft" userId="9536915f27ff5c3e" providerId="LiveId" clId="{9CEF0E16-4C01-4A50-BC4A-1D9E08A1B743}" dt="2020-02-17T20:01:03.938" v="34" actId="20577"/>
          <ac:spMkLst>
            <pc:docMk/>
            <pc:sldMk cId="1060723258" sldId="323"/>
            <ac:spMk id="4" creationId="{AEAFC22A-6496-E745-A231-543E4C153F7C}"/>
          </ac:spMkLst>
        </pc:spChg>
        <pc:picChg chg="add del mod">
          <ac:chgData name="Martin Croft" userId="9536915f27ff5c3e" providerId="LiveId" clId="{9CEF0E16-4C01-4A50-BC4A-1D9E08A1B743}" dt="2020-02-17T20:10:44.601" v="179" actId="478"/>
          <ac:picMkLst>
            <pc:docMk/>
            <pc:sldMk cId="1060723258" sldId="323"/>
            <ac:picMk id="6" creationId="{5349DFFE-C4EA-4AE1-9C32-9AA4F9B9B3B2}"/>
          </ac:picMkLst>
        </pc:picChg>
      </pc:sldChg>
      <pc:sldChg chg="modSp">
        <pc:chgData name="Martin Croft" userId="9536915f27ff5c3e" providerId="LiveId" clId="{9CEF0E16-4C01-4A50-BC4A-1D9E08A1B743}" dt="2020-02-17T20:05:28.718" v="170" actId="1035"/>
        <pc:sldMkLst>
          <pc:docMk/>
          <pc:sldMk cId="2097093970" sldId="327"/>
        </pc:sldMkLst>
        <pc:spChg chg="mod">
          <ac:chgData name="Martin Croft" userId="9536915f27ff5c3e" providerId="LiveId" clId="{9CEF0E16-4C01-4A50-BC4A-1D9E08A1B743}" dt="2020-02-17T20:05:28.718" v="170" actId="1035"/>
          <ac:spMkLst>
            <pc:docMk/>
            <pc:sldMk cId="2097093970" sldId="327"/>
            <ac:spMk id="35" creationId="{43EB4F4F-82BE-A04F-BFDA-1BCFBBD962B6}"/>
          </ac:spMkLst>
        </pc:spChg>
      </pc:sldChg>
      <pc:sldChg chg="del">
        <pc:chgData name="Martin Croft" userId="9536915f27ff5c3e" providerId="LiveId" clId="{9CEF0E16-4C01-4A50-BC4A-1D9E08A1B743}" dt="2020-02-17T20:56:57.460" v="584" actId="47"/>
        <pc:sldMkLst>
          <pc:docMk/>
          <pc:sldMk cId="566991391" sldId="329"/>
        </pc:sldMkLst>
      </pc:sldChg>
      <pc:sldChg chg="addSp delSp modSp add">
        <pc:chgData name="Martin Croft" userId="9536915f27ff5c3e" providerId="LiveId" clId="{9CEF0E16-4C01-4A50-BC4A-1D9E08A1B743}" dt="2020-02-18T22:08:22.653" v="787" actId="20577"/>
        <pc:sldMkLst>
          <pc:docMk/>
          <pc:sldMk cId="2161527469" sldId="336"/>
        </pc:sldMkLst>
        <pc:spChg chg="del">
          <ac:chgData name="Martin Croft" userId="9536915f27ff5c3e" providerId="LiveId" clId="{9CEF0E16-4C01-4A50-BC4A-1D9E08A1B743}" dt="2020-02-17T20:38:16.078" v="383" actId="478"/>
          <ac:spMkLst>
            <pc:docMk/>
            <pc:sldMk cId="2161527469" sldId="336"/>
            <ac:spMk id="2" creationId="{A3D91973-4F7F-492E-8E31-8525F386A553}"/>
          </ac:spMkLst>
        </pc:spChg>
        <pc:spChg chg="mod">
          <ac:chgData name="Martin Croft" userId="9536915f27ff5c3e" providerId="LiveId" clId="{9CEF0E16-4C01-4A50-BC4A-1D9E08A1B743}" dt="2020-02-18T22:08:22.653" v="787" actId="20577"/>
          <ac:spMkLst>
            <pc:docMk/>
            <pc:sldMk cId="2161527469" sldId="336"/>
            <ac:spMk id="3" creationId="{8D3ED7E5-EA0A-4E73-9DE1-12D50F98A1EC}"/>
          </ac:spMkLst>
        </pc:spChg>
        <pc:spChg chg="del">
          <ac:chgData name="Martin Croft" userId="9536915f27ff5c3e" providerId="LiveId" clId="{9CEF0E16-4C01-4A50-BC4A-1D9E08A1B743}" dt="2020-02-17T20:38:20.449" v="384" actId="478"/>
          <ac:spMkLst>
            <pc:docMk/>
            <pc:sldMk cId="2161527469" sldId="336"/>
            <ac:spMk id="4" creationId="{FEFFA323-C533-47F1-8673-A54B23BE892D}"/>
          </ac:spMkLst>
        </pc:spChg>
        <pc:picChg chg="add mod">
          <ac:chgData name="Martin Croft" userId="9536915f27ff5c3e" providerId="LiveId" clId="{9CEF0E16-4C01-4A50-BC4A-1D9E08A1B743}" dt="2020-02-17T20:38:56.803" v="394" actId="1076"/>
          <ac:picMkLst>
            <pc:docMk/>
            <pc:sldMk cId="2161527469" sldId="336"/>
            <ac:picMk id="5" creationId="{15B78C87-722D-4749-8C66-1ADF024FEA5A}"/>
          </ac:picMkLst>
        </pc:picChg>
      </pc:sldChg>
      <pc:sldChg chg="add del">
        <pc:chgData name="Martin Croft" userId="9536915f27ff5c3e" providerId="LiveId" clId="{9CEF0E16-4C01-4A50-BC4A-1D9E08A1B743}" dt="2020-02-17T20:04:17.058" v="166"/>
        <pc:sldMkLst>
          <pc:docMk/>
          <pc:sldMk cId="2546024608" sldId="336"/>
        </pc:sldMkLst>
      </pc:sldChg>
      <pc:sldChg chg="del">
        <pc:chgData name="Martin Croft" userId="9536915f27ff5c3e" providerId="LiveId" clId="{9CEF0E16-4C01-4A50-BC4A-1D9E08A1B743}" dt="2020-02-17T20:05:11.481" v="168" actId="47"/>
        <pc:sldMkLst>
          <pc:docMk/>
          <pc:sldMk cId="2546024608" sldId="337"/>
        </pc:sldMkLst>
      </pc:sldChg>
      <pc:sldChg chg="add del">
        <pc:chgData name="Martin Croft" userId="9536915f27ff5c3e" providerId="LiveId" clId="{9CEF0E16-4C01-4A50-BC4A-1D9E08A1B743}" dt="2020-02-17T20:59:08.207" v="588" actId="2696"/>
        <pc:sldMkLst>
          <pc:docMk/>
          <pc:sldMk cId="2744984948" sldId="337"/>
        </pc:sldMkLst>
      </pc:sldChg>
      <pc:sldChg chg="addSp delSp modSp add modAnim">
        <pc:chgData name="Martin Croft" userId="9536915f27ff5c3e" providerId="LiveId" clId="{9CEF0E16-4C01-4A50-BC4A-1D9E08A1B743}" dt="2020-02-17T20:17:03.338" v="324"/>
        <pc:sldMkLst>
          <pc:docMk/>
          <pc:sldMk cId="3992840002" sldId="338"/>
        </pc:sldMkLst>
        <pc:spChg chg="mod">
          <ac:chgData name="Martin Croft" userId="9536915f27ff5c3e" providerId="LiveId" clId="{9CEF0E16-4C01-4A50-BC4A-1D9E08A1B743}" dt="2020-02-17T20:12:40.087" v="195" actId="207"/>
          <ac:spMkLst>
            <pc:docMk/>
            <pc:sldMk cId="3992840002" sldId="338"/>
            <ac:spMk id="2" creationId="{4734E31B-DD53-4566-B576-2C090DE0817E}"/>
          </ac:spMkLst>
        </pc:spChg>
        <pc:spChg chg="del">
          <ac:chgData name="Martin Croft" userId="9536915f27ff5c3e" providerId="LiveId" clId="{9CEF0E16-4C01-4A50-BC4A-1D9E08A1B743}" dt="2020-02-17T20:12:44.867" v="196" actId="478"/>
          <ac:spMkLst>
            <pc:docMk/>
            <pc:sldMk cId="3992840002" sldId="338"/>
            <ac:spMk id="3" creationId="{0890683B-BC44-4107-A0D5-DFC35CCBE496}"/>
          </ac:spMkLst>
        </pc:spChg>
        <pc:spChg chg="mod">
          <ac:chgData name="Martin Croft" userId="9536915f27ff5c3e" providerId="LiveId" clId="{9CEF0E16-4C01-4A50-BC4A-1D9E08A1B743}" dt="2020-02-17T20:13:07.857" v="221"/>
          <ac:spMkLst>
            <pc:docMk/>
            <pc:sldMk cId="3992840002" sldId="338"/>
            <ac:spMk id="4" creationId="{CC305734-6672-4A7C-9575-36E078107A88}"/>
          </ac:spMkLst>
        </pc:spChg>
        <pc:picChg chg="add mod">
          <ac:chgData name="Martin Croft" userId="9536915f27ff5c3e" providerId="LiveId" clId="{9CEF0E16-4C01-4A50-BC4A-1D9E08A1B743}" dt="2020-02-17T20:15:43.865" v="312" actId="14861"/>
          <ac:picMkLst>
            <pc:docMk/>
            <pc:sldMk cId="3992840002" sldId="338"/>
            <ac:picMk id="5" creationId="{3D3A3FFE-04FA-4A3F-8A61-35FD4DD1D85D}"/>
          </ac:picMkLst>
        </pc:picChg>
      </pc:sldChg>
      <pc:sldChg chg="add del">
        <pc:chgData name="Martin Croft" userId="9536915f27ff5c3e" providerId="LiveId" clId="{9CEF0E16-4C01-4A50-BC4A-1D9E08A1B743}" dt="2020-02-17T20:17:08.291" v="325" actId="2696"/>
        <pc:sldMkLst>
          <pc:docMk/>
          <pc:sldMk cId="1374758541" sldId="339"/>
        </pc:sldMkLst>
      </pc:sldChg>
      <pc:sldChg chg="modSp add del modAnim">
        <pc:chgData name="Martin Croft" userId="9536915f27ff5c3e" providerId="LiveId" clId="{9CEF0E16-4C01-4A50-BC4A-1D9E08A1B743}" dt="2020-02-17T20:40:58.224" v="395" actId="2696"/>
        <pc:sldMkLst>
          <pc:docMk/>
          <pc:sldMk cId="3602890083" sldId="339"/>
        </pc:sldMkLst>
        <pc:spChg chg="mod">
          <ac:chgData name="Martin Croft" userId="9536915f27ff5c3e" providerId="LiveId" clId="{9CEF0E16-4C01-4A50-BC4A-1D9E08A1B743}" dt="2020-02-17T20:17:36.670" v="331" actId="20577"/>
          <ac:spMkLst>
            <pc:docMk/>
            <pc:sldMk cId="3602890083" sldId="339"/>
            <ac:spMk id="2" creationId="{4734E31B-DD53-4566-B576-2C090DE0817E}"/>
          </ac:spMkLst>
        </pc:spChg>
        <pc:spChg chg="mod">
          <ac:chgData name="Martin Croft" userId="9536915f27ff5c3e" providerId="LiveId" clId="{9CEF0E16-4C01-4A50-BC4A-1D9E08A1B743}" dt="2020-02-17T20:17:32.457" v="328"/>
          <ac:spMkLst>
            <pc:docMk/>
            <pc:sldMk cId="3602890083" sldId="339"/>
            <ac:spMk id="4" creationId="{CC305734-6672-4A7C-9575-36E078107A88}"/>
          </ac:spMkLst>
        </pc:spChg>
      </pc:sldChg>
      <pc:sldChg chg="addSp modAnim">
        <pc:chgData name="Martin Croft" userId="9536915f27ff5c3e" providerId="LiveId" clId="{9CEF0E16-4C01-4A50-BC4A-1D9E08A1B743}" dt="2020-02-17T20:34:28.939" v="333"/>
        <pc:sldMkLst>
          <pc:docMk/>
          <pc:sldMk cId="404498496" sldId="340"/>
        </pc:sldMkLst>
        <pc:picChg chg="add">
          <ac:chgData name="Martin Croft" userId="9536915f27ff5c3e" providerId="LiveId" clId="{9CEF0E16-4C01-4A50-BC4A-1D9E08A1B743}" dt="2020-02-17T20:34:28.939" v="333"/>
          <ac:picMkLst>
            <pc:docMk/>
            <pc:sldMk cId="404498496" sldId="340"/>
            <ac:picMk id="6" creationId="{DD50926C-B17A-462E-8055-4A53565319EF}"/>
          </ac:picMkLst>
        </pc:picChg>
        <pc:picChg chg="add">
          <ac:chgData name="Martin Croft" userId="9536915f27ff5c3e" providerId="LiveId" clId="{9CEF0E16-4C01-4A50-BC4A-1D9E08A1B743}" dt="2020-02-17T20:34:28.939" v="333"/>
          <ac:picMkLst>
            <pc:docMk/>
            <pc:sldMk cId="404498496" sldId="340"/>
            <ac:picMk id="7" creationId="{3DD3B4D4-7B03-489F-BBA6-01BA9A2E8D60}"/>
          </ac:picMkLst>
        </pc:picChg>
        <pc:picChg chg="add">
          <ac:chgData name="Martin Croft" userId="9536915f27ff5c3e" providerId="LiveId" clId="{9CEF0E16-4C01-4A50-BC4A-1D9E08A1B743}" dt="2020-02-17T20:34:28.939" v="333"/>
          <ac:picMkLst>
            <pc:docMk/>
            <pc:sldMk cId="404498496" sldId="340"/>
            <ac:picMk id="8" creationId="{C8557428-2242-4B6B-B67C-E7E7C4931D9E}"/>
          </ac:picMkLst>
        </pc:picChg>
      </pc:sldChg>
      <pc:sldChg chg="modSp add ord modAnim">
        <pc:chgData name="Martin Croft" userId="9536915f27ff5c3e" providerId="LiveId" clId="{9CEF0E16-4C01-4A50-BC4A-1D9E08A1B743}" dt="2020-02-22T16:10:24.323" v="818"/>
        <pc:sldMkLst>
          <pc:docMk/>
          <pc:sldMk cId="173074159" sldId="341"/>
        </pc:sldMkLst>
        <pc:spChg chg="mod">
          <ac:chgData name="Martin Croft" userId="9536915f27ff5c3e" providerId="LiveId" clId="{9CEF0E16-4C01-4A50-BC4A-1D9E08A1B743}" dt="2020-02-17T20:35:03.206" v="340" actId="20577"/>
          <ac:spMkLst>
            <pc:docMk/>
            <pc:sldMk cId="173074159" sldId="341"/>
            <ac:spMk id="2" creationId="{4734E31B-DD53-4566-B576-2C090DE0817E}"/>
          </ac:spMkLst>
        </pc:spChg>
        <pc:spChg chg="mod">
          <ac:chgData name="Martin Croft" userId="9536915f27ff5c3e" providerId="LiveId" clId="{9CEF0E16-4C01-4A50-BC4A-1D9E08A1B743}" dt="2020-02-18T22:09:08.125" v="812" actId="20577"/>
          <ac:spMkLst>
            <pc:docMk/>
            <pc:sldMk cId="173074159" sldId="341"/>
            <ac:spMk id="4" creationId="{CC305734-6672-4A7C-9575-36E078107A88}"/>
          </ac:spMkLst>
        </pc:spChg>
      </pc:sldChg>
      <pc:sldChg chg="modSp add modAnim">
        <pc:chgData name="Martin Croft" userId="9536915f27ff5c3e" providerId="LiveId" clId="{9CEF0E16-4C01-4A50-BC4A-1D9E08A1B743}" dt="2020-02-17T20:58:45.862" v="587"/>
        <pc:sldMkLst>
          <pc:docMk/>
          <pc:sldMk cId="3350315647" sldId="342"/>
        </pc:sldMkLst>
        <pc:spChg chg="mod">
          <ac:chgData name="Martin Croft" userId="9536915f27ff5c3e" providerId="LiveId" clId="{9CEF0E16-4C01-4A50-BC4A-1D9E08A1B743}" dt="2020-02-17T20:36:43.476" v="378" actId="20577"/>
          <ac:spMkLst>
            <pc:docMk/>
            <pc:sldMk cId="3350315647" sldId="342"/>
            <ac:spMk id="2" creationId="{4734E31B-DD53-4566-B576-2C090DE0817E}"/>
          </ac:spMkLst>
        </pc:spChg>
        <pc:spChg chg="mod">
          <ac:chgData name="Martin Croft" userId="9536915f27ff5c3e" providerId="LiveId" clId="{9CEF0E16-4C01-4A50-BC4A-1D9E08A1B743}" dt="2020-02-17T20:57:19.112" v="585" actId="20577"/>
          <ac:spMkLst>
            <pc:docMk/>
            <pc:sldMk cId="3350315647" sldId="342"/>
            <ac:spMk id="4" creationId="{CC305734-6672-4A7C-9575-36E078107A88}"/>
          </ac:spMkLst>
        </pc:spChg>
      </pc:sldChg>
      <pc:sldChg chg="add del">
        <pc:chgData name="Martin Croft" userId="9536915f27ff5c3e" providerId="LiveId" clId="{9CEF0E16-4C01-4A50-BC4A-1D9E08A1B743}" dt="2020-02-18T22:08:16.400" v="783" actId="47"/>
        <pc:sldMkLst>
          <pc:docMk/>
          <pc:sldMk cId="2657608190" sldId="343"/>
        </pc:sldMkLst>
      </pc:sldChg>
      <pc:sldChg chg="addSp delSp modSp add ord delAnim modAnim">
        <pc:chgData name="Martin Croft" userId="9536915f27ff5c3e" providerId="LiveId" clId="{9CEF0E16-4C01-4A50-BC4A-1D9E08A1B743}" dt="2020-02-18T14:09:51.481" v="782"/>
        <pc:sldMkLst>
          <pc:docMk/>
          <pc:sldMk cId="2588319135" sldId="344"/>
        </pc:sldMkLst>
        <pc:spChg chg="mod">
          <ac:chgData name="Martin Croft" userId="9536915f27ff5c3e" providerId="LiveId" clId="{9CEF0E16-4C01-4A50-BC4A-1D9E08A1B743}" dt="2020-02-17T20:49:55.832" v="453" actId="20577"/>
          <ac:spMkLst>
            <pc:docMk/>
            <pc:sldMk cId="2588319135" sldId="344"/>
            <ac:spMk id="2" creationId="{4734E31B-DD53-4566-B576-2C090DE0817E}"/>
          </ac:spMkLst>
        </pc:spChg>
        <pc:spChg chg="mod">
          <ac:chgData name="Martin Croft" userId="9536915f27ff5c3e" providerId="LiveId" clId="{9CEF0E16-4C01-4A50-BC4A-1D9E08A1B743}" dt="2020-02-17T21:20:26.913" v="684" actId="1076"/>
          <ac:spMkLst>
            <pc:docMk/>
            <pc:sldMk cId="2588319135" sldId="344"/>
            <ac:spMk id="4" creationId="{CC305734-6672-4A7C-9575-36E078107A88}"/>
          </ac:spMkLst>
        </pc:spChg>
        <pc:spChg chg="add mod">
          <ac:chgData name="Martin Croft" userId="9536915f27ff5c3e" providerId="LiveId" clId="{9CEF0E16-4C01-4A50-BC4A-1D9E08A1B743}" dt="2020-02-18T14:04:22.976" v="744" actId="207"/>
          <ac:spMkLst>
            <pc:docMk/>
            <pc:sldMk cId="2588319135" sldId="344"/>
            <ac:spMk id="8" creationId="{5D0067D4-B304-48B3-925B-1D435F7FA80E}"/>
          </ac:spMkLst>
        </pc:spChg>
        <pc:spChg chg="add mod">
          <ac:chgData name="Martin Croft" userId="9536915f27ff5c3e" providerId="LiveId" clId="{9CEF0E16-4C01-4A50-BC4A-1D9E08A1B743}" dt="2020-02-18T14:04:29.632" v="745" actId="207"/>
          <ac:spMkLst>
            <pc:docMk/>
            <pc:sldMk cId="2588319135" sldId="344"/>
            <ac:spMk id="11" creationId="{94F0E964-B963-4D40-9070-96F055263144}"/>
          </ac:spMkLst>
        </pc:spChg>
        <pc:spChg chg="add mod">
          <ac:chgData name="Martin Croft" userId="9536915f27ff5c3e" providerId="LiveId" clId="{9CEF0E16-4C01-4A50-BC4A-1D9E08A1B743}" dt="2020-02-18T14:09:03.195" v="747" actId="207"/>
          <ac:spMkLst>
            <pc:docMk/>
            <pc:sldMk cId="2588319135" sldId="344"/>
            <ac:spMk id="12" creationId="{FEA7730D-88F2-41A5-89DC-C65FC1B35564}"/>
          </ac:spMkLst>
        </pc:spChg>
        <pc:spChg chg="add mod">
          <ac:chgData name="Martin Croft" userId="9536915f27ff5c3e" providerId="LiveId" clId="{9CEF0E16-4C01-4A50-BC4A-1D9E08A1B743}" dt="2020-02-18T14:08:57.932" v="746" actId="207"/>
          <ac:spMkLst>
            <pc:docMk/>
            <pc:sldMk cId="2588319135" sldId="344"/>
            <ac:spMk id="13" creationId="{9709BAC6-2295-43F4-B8C5-7C10286CB838}"/>
          </ac:spMkLst>
        </pc:spChg>
        <pc:spChg chg="add mod">
          <ac:chgData name="Martin Croft" userId="9536915f27ff5c3e" providerId="LiveId" clId="{9CEF0E16-4C01-4A50-BC4A-1D9E08A1B743}" dt="2020-02-18T14:04:18.356" v="743" actId="207"/>
          <ac:spMkLst>
            <pc:docMk/>
            <pc:sldMk cId="2588319135" sldId="344"/>
            <ac:spMk id="14" creationId="{56260C8D-59CF-412A-9E02-CFE99940539C}"/>
          </ac:spMkLst>
        </pc:spChg>
        <pc:spChg chg="add mod">
          <ac:chgData name="Martin Croft" userId="9536915f27ff5c3e" providerId="LiveId" clId="{9CEF0E16-4C01-4A50-BC4A-1D9E08A1B743}" dt="2020-02-18T14:09:40.312" v="778" actId="20577"/>
          <ac:spMkLst>
            <pc:docMk/>
            <pc:sldMk cId="2588319135" sldId="344"/>
            <ac:spMk id="15" creationId="{04928745-DFCA-4DDD-848C-60D3D19147ED}"/>
          </ac:spMkLst>
        </pc:spChg>
        <pc:picChg chg="add mod">
          <ac:chgData name="Martin Croft" userId="9536915f27ff5c3e" providerId="LiveId" clId="{9CEF0E16-4C01-4A50-BC4A-1D9E08A1B743}" dt="2020-02-17T21:20:12.026" v="680" actId="1076"/>
          <ac:picMkLst>
            <pc:docMk/>
            <pc:sldMk cId="2588319135" sldId="344"/>
            <ac:picMk id="6" creationId="{C39ABD75-6BB1-4197-8E31-EE07C163CA23}"/>
          </ac:picMkLst>
        </pc:picChg>
        <pc:picChg chg="add mod">
          <ac:chgData name="Martin Croft" userId="9536915f27ff5c3e" providerId="LiveId" clId="{9CEF0E16-4C01-4A50-BC4A-1D9E08A1B743}" dt="2020-02-17T20:54:21.273" v="582" actId="1076"/>
          <ac:picMkLst>
            <pc:docMk/>
            <pc:sldMk cId="2588319135" sldId="344"/>
            <ac:picMk id="7" creationId="{BE35E948-63D7-421F-A68E-BDB27AE8B9E3}"/>
          </ac:picMkLst>
        </pc:picChg>
        <pc:picChg chg="add del">
          <ac:chgData name="Martin Croft" userId="9536915f27ff5c3e" providerId="LiveId" clId="{9CEF0E16-4C01-4A50-BC4A-1D9E08A1B743}" dt="2020-02-17T21:02:11.643" v="623" actId="478"/>
          <ac:picMkLst>
            <pc:docMk/>
            <pc:sldMk cId="2588319135" sldId="344"/>
            <ac:picMk id="9" creationId="{8008C5AE-D9F5-4E5B-BCE9-4A40A5C1B965}"/>
          </ac:picMkLst>
        </pc:picChg>
        <pc:picChg chg="add del">
          <ac:chgData name="Martin Croft" userId="9536915f27ff5c3e" providerId="LiveId" clId="{9CEF0E16-4C01-4A50-BC4A-1D9E08A1B743}" dt="2020-02-17T21:02:16.925" v="625" actId="478"/>
          <ac:picMkLst>
            <pc:docMk/>
            <pc:sldMk cId="2588319135" sldId="344"/>
            <ac:picMk id="10" creationId="{3B12C0F2-55C4-4634-B72D-8BBCD5A8E3C8}"/>
          </ac:picMkLst>
        </pc:picChg>
      </pc:sldChg>
      <pc:sldMasterChg chg="del delSldLayout">
        <pc:chgData name="Martin Croft" userId="9536915f27ff5c3e" providerId="LiveId" clId="{9CEF0E16-4C01-4A50-BC4A-1D9E08A1B743}" dt="2020-02-17T20:41:48.227" v="396" actId="47"/>
        <pc:sldMasterMkLst>
          <pc:docMk/>
          <pc:sldMasterMk cId="174489016" sldId="2147483716"/>
        </pc:sldMasterMkLst>
        <pc:sldLayoutChg chg="del">
          <pc:chgData name="Martin Croft" userId="9536915f27ff5c3e" providerId="LiveId" clId="{9CEF0E16-4C01-4A50-BC4A-1D9E08A1B743}" dt="2020-02-17T20:41:48.227" v="396" actId="47"/>
          <pc:sldLayoutMkLst>
            <pc:docMk/>
            <pc:sldMasterMk cId="174489016" sldId="2147483716"/>
            <pc:sldLayoutMk cId="34467827" sldId="2147483717"/>
          </pc:sldLayoutMkLst>
        </pc:sldLayoutChg>
        <pc:sldLayoutChg chg="del">
          <pc:chgData name="Martin Croft" userId="9536915f27ff5c3e" providerId="LiveId" clId="{9CEF0E16-4C01-4A50-BC4A-1D9E08A1B743}" dt="2020-02-17T20:41:48.227" v="396" actId="47"/>
          <pc:sldLayoutMkLst>
            <pc:docMk/>
            <pc:sldMasterMk cId="174489016" sldId="2147483716"/>
            <pc:sldLayoutMk cId="1574992520" sldId="2147483718"/>
          </pc:sldLayoutMkLst>
        </pc:sldLayoutChg>
        <pc:sldLayoutChg chg="del">
          <pc:chgData name="Martin Croft" userId="9536915f27ff5c3e" providerId="LiveId" clId="{9CEF0E16-4C01-4A50-BC4A-1D9E08A1B743}" dt="2020-02-17T20:41:48.227" v="396" actId="47"/>
          <pc:sldLayoutMkLst>
            <pc:docMk/>
            <pc:sldMasterMk cId="174489016" sldId="2147483716"/>
            <pc:sldLayoutMk cId="3609567833" sldId="2147483719"/>
          </pc:sldLayoutMkLst>
        </pc:sldLayoutChg>
        <pc:sldLayoutChg chg="del">
          <pc:chgData name="Martin Croft" userId="9536915f27ff5c3e" providerId="LiveId" clId="{9CEF0E16-4C01-4A50-BC4A-1D9E08A1B743}" dt="2020-02-17T20:41:48.227" v="396" actId="47"/>
          <pc:sldLayoutMkLst>
            <pc:docMk/>
            <pc:sldMasterMk cId="174489016" sldId="2147483716"/>
            <pc:sldLayoutMk cId="1436670602" sldId="2147483720"/>
          </pc:sldLayoutMkLst>
        </pc:sldLayoutChg>
        <pc:sldLayoutChg chg="del">
          <pc:chgData name="Martin Croft" userId="9536915f27ff5c3e" providerId="LiveId" clId="{9CEF0E16-4C01-4A50-BC4A-1D9E08A1B743}" dt="2020-02-17T20:41:48.227" v="396" actId="47"/>
          <pc:sldLayoutMkLst>
            <pc:docMk/>
            <pc:sldMasterMk cId="174489016" sldId="2147483716"/>
            <pc:sldLayoutMk cId="4083609571" sldId="2147483721"/>
          </pc:sldLayoutMkLst>
        </pc:sldLayoutChg>
        <pc:sldLayoutChg chg="del">
          <pc:chgData name="Martin Croft" userId="9536915f27ff5c3e" providerId="LiveId" clId="{9CEF0E16-4C01-4A50-BC4A-1D9E08A1B743}" dt="2020-02-17T20:41:48.227" v="396" actId="47"/>
          <pc:sldLayoutMkLst>
            <pc:docMk/>
            <pc:sldMasterMk cId="174489016" sldId="2147483716"/>
            <pc:sldLayoutMk cId="1095892545" sldId="2147483722"/>
          </pc:sldLayoutMkLst>
        </pc:sldLayoutChg>
        <pc:sldLayoutChg chg="del">
          <pc:chgData name="Martin Croft" userId="9536915f27ff5c3e" providerId="LiveId" clId="{9CEF0E16-4C01-4A50-BC4A-1D9E08A1B743}" dt="2020-02-17T20:41:48.227" v="396" actId="47"/>
          <pc:sldLayoutMkLst>
            <pc:docMk/>
            <pc:sldMasterMk cId="174489016" sldId="2147483716"/>
            <pc:sldLayoutMk cId="3126909534" sldId="2147483723"/>
          </pc:sldLayoutMkLst>
        </pc:sldLayoutChg>
        <pc:sldLayoutChg chg="del">
          <pc:chgData name="Martin Croft" userId="9536915f27ff5c3e" providerId="LiveId" clId="{9CEF0E16-4C01-4A50-BC4A-1D9E08A1B743}" dt="2020-02-17T20:41:48.227" v="396" actId="47"/>
          <pc:sldLayoutMkLst>
            <pc:docMk/>
            <pc:sldMasterMk cId="174489016" sldId="2147483716"/>
            <pc:sldLayoutMk cId="1628486449" sldId="2147483724"/>
          </pc:sldLayoutMkLst>
        </pc:sldLayoutChg>
        <pc:sldLayoutChg chg="del">
          <pc:chgData name="Martin Croft" userId="9536915f27ff5c3e" providerId="LiveId" clId="{9CEF0E16-4C01-4A50-BC4A-1D9E08A1B743}" dt="2020-02-17T20:41:48.227" v="396" actId="47"/>
          <pc:sldLayoutMkLst>
            <pc:docMk/>
            <pc:sldMasterMk cId="174489016" sldId="2147483716"/>
            <pc:sldLayoutMk cId="3597679335" sldId="214748372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2/29/2020</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2/29/2020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 name="Text Placeholder 30">
            <a:extLst>
              <a:ext uri="{FF2B5EF4-FFF2-40B4-BE49-F238E27FC236}">
                <a16:creationId xmlns:a16="http://schemas.microsoft.com/office/drawing/2014/main" id="{A54071DA-E3FA-6342-B848-2C11DB0C8002}"/>
              </a:ext>
            </a:extLst>
          </p:cNvPr>
          <p:cNvSpPr>
            <a:spLocks noGrp="1"/>
          </p:cNvSpPr>
          <p:nvPr>
            <p:ph type="body" sz="quarter" idx="12" hasCustomPrompt="1"/>
          </p:nvPr>
        </p:nvSpPr>
        <p:spPr>
          <a:xfrm>
            <a:off x="316283" y="3029867"/>
            <a:ext cx="8463385"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8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sp>
        <p:nvSpPr>
          <p:cNvPr id="22" name="Title 1">
            <a:extLst>
              <a:ext uri="{FF2B5EF4-FFF2-40B4-BE49-F238E27FC236}">
                <a16:creationId xmlns:a16="http://schemas.microsoft.com/office/drawing/2014/main" id="{4EB5AFEE-B8B1-A84E-BA69-451E8ACEF3D9}"/>
              </a:ext>
            </a:extLst>
          </p:cNvPr>
          <p:cNvSpPr>
            <a:spLocks noGrp="1"/>
          </p:cNvSpPr>
          <p:nvPr>
            <p:ph type="title" hasCustomPrompt="1"/>
          </p:nvPr>
        </p:nvSpPr>
        <p:spPr>
          <a:xfrm>
            <a:off x="316283" y="2100572"/>
            <a:ext cx="8463385" cy="806296"/>
          </a:xfrm>
          <a:prstGeom prst="rect">
            <a:avLst/>
          </a:prstGeom>
        </p:spPr>
        <p:txBody>
          <a:bodyPr anchor="b"/>
          <a:lstStyle>
            <a:lvl1pPr>
              <a:defRPr sz="4800" b="0" i="0">
                <a:latin typeface="Segoe UI" panose="020B0502040204020203" pitchFamily="34" charset="0"/>
                <a:cs typeface="Segoe UI" panose="020B0502040204020203" pitchFamily="34" charset="0"/>
              </a:defRPr>
            </a:lvl1pPr>
          </a:lstStyle>
          <a:p>
            <a:r>
              <a:rPr lang="en-US" dirty="0"/>
              <a:t>Slide Title Here</a:t>
            </a:r>
          </a:p>
        </p:txBody>
      </p:sp>
      <p:sp>
        <p:nvSpPr>
          <p:cNvPr id="7" name="Text Placeholder 30">
            <a:extLst>
              <a:ext uri="{FF2B5EF4-FFF2-40B4-BE49-F238E27FC236}">
                <a16:creationId xmlns:a16="http://schemas.microsoft.com/office/drawing/2014/main" id="{4577CA92-B9B7-8D41-98E7-AF31CD2E5628}"/>
              </a:ext>
            </a:extLst>
          </p:cNvPr>
          <p:cNvSpPr>
            <a:spLocks noGrp="1"/>
          </p:cNvSpPr>
          <p:nvPr>
            <p:ph type="body" sz="quarter" idx="22" hasCustomPrompt="1"/>
          </p:nvPr>
        </p:nvSpPr>
        <p:spPr>
          <a:xfrm>
            <a:off x="316283" y="4265737"/>
            <a:ext cx="8463385"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000" b="0" i="0" kern="1200" dirty="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pic>
        <p:nvPicPr>
          <p:cNvPr id="3" name="Picture 2">
            <a:extLst>
              <a:ext uri="{FF2B5EF4-FFF2-40B4-BE49-F238E27FC236}">
                <a16:creationId xmlns:a16="http://schemas.microsoft.com/office/drawing/2014/main" id="{58CA2963-35A9-234E-BF4C-8C70728352D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42178" b="39980"/>
          <a:stretch/>
        </p:blipFill>
        <p:spPr>
          <a:xfrm>
            <a:off x="183327" y="425547"/>
            <a:ext cx="3437151" cy="61323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9" name="Text Placeholder 30">
            <a:extLst>
              <a:ext uri="{FF2B5EF4-FFF2-40B4-BE49-F238E27FC236}">
                <a16:creationId xmlns:a16="http://schemas.microsoft.com/office/drawing/2014/main" id="{74EA10B5-BEA8-DF4A-95CD-639732E6CD48}"/>
              </a:ext>
            </a:extLst>
          </p:cNvPr>
          <p:cNvSpPr>
            <a:spLocks noGrp="1"/>
          </p:cNvSpPr>
          <p:nvPr>
            <p:ph type="body" sz="quarter" idx="10" hasCustomPrompt="1"/>
          </p:nvPr>
        </p:nvSpPr>
        <p:spPr>
          <a:xfrm>
            <a:off x="312745" y="2088170"/>
            <a:ext cx="3949862"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15" name="Text Placeholder 30">
            <a:extLst>
              <a:ext uri="{FF2B5EF4-FFF2-40B4-BE49-F238E27FC236}">
                <a16:creationId xmlns:a16="http://schemas.microsoft.com/office/drawing/2014/main" id="{E9647A82-03A4-AE4B-99B1-A3004783112B}"/>
              </a:ext>
            </a:extLst>
          </p:cNvPr>
          <p:cNvSpPr>
            <a:spLocks noGrp="1"/>
          </p:cNvSpPr>
          <p:nvPr>
            <p:ph type="body" sz="quarter" idx="24" hasCustomPrompt="1"/>
          </p:nvPr>
        </p:nvSpPr>
        <p:spPr>
          <a:xfrm>
            <a:off x="4708363" y="2088263"/>
            <a:ext cx="3949862"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17" name="Title 1">
            <a:extLst>
              <a:ext uri="{FF2B5EF4-FFF2-40B4-BE49-F238E27FC236}">
                <a16:creationId xmlns:a16="http://schemas.microsoft.com/office/drawing/2014/main" id="{9E5E4502-589B-1F4E-8074-44463D5E5584}"/>
              </a:ext>
            </a:extLst>
          </p:cNvPr>
          <p:cNvSpPr>
            <a:spLocks noGrp="1"/>
          </p:cNvSpPr>
          <p:nvPr>
            <p:ph type="title" hasCustomPrompt="1"/>
          </p:nvPr>
        </p:nvSpPr>
        <p:spPr>
          <a:xfrm>
            <a:off x="312745" y="437936"/>
            <a:ext cx="8345480" cy="614029"/>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
        <p:nvSpPr>
          <p:cNvPr id="8" name="Text Placeholder 6">
            <a:extLst>
              <a:ext uri="{FF2B5EF4-FFF2-40B4-BE49-F238E27FC236}">
                <a16:creationId xmlns:a16="http://schemas.microsoft.com/office/drawing/2014/main" id="{668B44A9-9E16-654C-862F-69740ACF1ADF}"/>
              </a:ext>
            </a:extLst>
          </p:cNvPr>
          <p:cNvSpPr>
            <a:spLocks noGrp="1"/>
          </p:cNvSpPr>
          <p:nvPr>
            <p:ph type="body" sz="quarter" idx="26" hasCustomPrompt="1"/>
          </p:nvPr>
        </p:nvSpPr>
        <p:spPr>
          <a:xfrm>
            <a:off x="312745" y="2577107"/>
            <a:ext cx="3949862" cy="2180652"/>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11" name="Text Placeholder 6">
            <a:extLst>
              <a:ext uri="{FF2B5EF4-FFF2-40B4-BE49-F238E27FC236}">
                <a16:creationId xmlns:a16="http://schemas.microsoft.com/office/drawing/2014/main" id="{5A59B427-D716-294E-BDD5-7518C3A0F582}"/>
              </a:ext>
            </a:extLst>
          </p:cNvPr>
          <p:cNvSpPr>
            <a:spLocks noGrp="1"/>
          </p:cNvSpPr>
          <p:nvPr>
            <p:ph type="body" sz="quarter" idx="27" hasCustomPrompt="1"/>
          </p:nvPr>
        </p:nvSpPr>
        <p:spPr>
          <a:xfrm>
            <a:off x="4708363" y="2577200"/>
            <a:ext cx="3949862" cy="2180652"/>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Tree>
    <p:extLst>
      <p:ext uri="{BB962C8B-B14F-4D97-AF65-F5344CB8AC3E}">
        <p14:creationId xmlns:p14="http://schemas.microsoft.com/office/powerpoint/2010/main" val="123177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6" name="Text Placeholder 30">
            <a:extLst>
              <a:ext uri="{FF2B5EF4-FFF2-40B4-BE49-F238E27FC236}">
                <a16:creationId xmlns:a16="http://schemas.microsoft.com/office/drawing/2014/main" id="{99EA56EA-61AC-504B-BCAD-0549E4CDA145}"/>
              </a:ext>
            </a:extLst>
          </p:cNvPr>
          <p:cNvSpPr>
            <a:spLocks noGrp="1"/>
          </p:cNvSpPr>
          <p:nvPr>
            <p:ph type="body" sz="quarter" idx="10" hasCustomPrompt="1"/>
          </p:nvPr>
        </p:nvSpPr>
        <p:spPr>
          <a:xfrm>
            <a:off x="312744" y="2753108"/>
            <a:ext cx="2155325"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28" name="Text Placeholder 30">
            <a:extLst>
              <a:ext uri="{FF2B5EF4-FFF2-40B4-BE49-F238E27FC236}">
                <a16:creationId xmlns:a16="http://schemas.microsoft.com/office/drawing/2014/main" id="{2EFF0EB9-A7A0-0C48-955F-41A3E5CA27E9}"/>
              </a:ext>
            </a:extLst>
          </p:cNvPr>
          <p:cNvSpPr>
            <a:spLocks noGrp="1"/>
          </p:cNvSpPr>
          <p:nvPr>
            <p:ph type="body" sz="quarter" idx="22" hasCustomPrompt="1"/>
          </p:nvPr>
        </p:nvSpPr>
        <p:spPr>
          <a:xfrm>
            <a:off x="3322981" y="2753108"/>
            <a:ext cx="2155325"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33" name="Text Placeholder 30">
            <a:extLst>
              <a:ext uri="{FF2B5EF4-FFF2-40B4-BE49-F238E27FC236}">
                <a16:creationId xmlns:a16="http://schemas.microsoft.com/office/drawing/2014/main" id="{EBD7365A-7328-7340-A124-6E23F3803889}"/>
              </a:ext>
            </a:extLst>
          </p:cNvPr>
          <p:cNvSpPr>
            <a:spLocks noGrp="1"/>
          </p:cNvSpPr>
          <p:nvPr>
            <p:ph type="body" sz="quarter" idx="24" hasCustomPrompt="1"/>
          </p:nvPr>
        </p:nvSpPr>
        <p:spPr>
          <a:xfrm>
            <a:off x="6333218" y="2753108"/>
            <a:ext cx="2155325"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53" name="Title 1">
            <a:extLst>
              <a:ext uri="{FF2B5EF4-FFF2-40B4-BE49-F238E27FC236}">
                <a16:creationId xmlns:a16="http://schemas.microsoft.com/office/drawing/2014/main" id="{BAB81232-8718-1349-8F38-82F219293495}"/>
              </a:ext>
            </a:extLst>
          </p:cNvPr>
          <p:cNvSpPr>
            <a:spLocks noGrp="1"/>
          </p:cNvSpPr>
          <p:nvPr>
            <p:ph type="title" hasCustomPrompt="1"/>
          </p:nvPr>
        </p:nvSpPr>
        <p:spPr>
          <a:xfrm>
            <a:off x="312745" y="437936"/>
            <a:ext cx="8416918" cy="614029"/>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
        <p:nvSpPr>
          <p:cNvPr id="11" name="Text Placeholder 6">
            <a:extLst>
              <a:ext uri="{FF2B5EF4-FFF2-40B4-BE49-F238E27FC236}">
                <a16:creationId xmlns:a16="http://schemas.microsoft.com/office/drawing/2014/main" id="{FF386A1D-29DC-4E4B-8BE2-CFBB4953B866}"/>
              </a:ext>
            </a:extLst>
          </p:cNvPr>
          <p:cNvSpPr>
            <a:spLocks noGrp="1"/>
          </p:cNvSpPr>
          <p:nvPr>
            <p:ph type="body" sz="quarter" idx="26" hasCustomPrompt="1"/>
          </p:nvPr>
        </p:nvSpPr>
        <p:spPr>
          <a:xfrm>
            <a:off x="312745" y="3242045"/>
            <a:ext cx="2155324" cy="1237086"/>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endParaRPr lang="en-US" dirty="0"/>
          </a:p>
        </p:txBody>
      </p:sp>
      <p:sp>
        <p:nvSpPr>
          <p:cNvPr id="12" name="Text Placeholder 6">
            <a:extLst>
              <a:ext uri="{FF2B5EF4-FFF2-40B4-BE49-F238E27FC236}">
                <a16:creationId xmlns:a16="http://schemas.microsoft.com/office/drawing/2014/main" id="{7C6CAB51-C692-C148-9949-22A98AC7E29B}"/>
              </a:ext>
            </a:extLst>
          </p:cNvPr>
          <p:cNvSpPr>
            <a:spLocks noGrp="1"/>
          </p:cNvSpPr>
          <p:nvPr>
            <p:ph type="body" sz="quarter" idx="27" hasCustomPrompt="1"/>
          </p:nvPr>
        </p:nvSpPr>
        <p:spPr>
          <a:xfrm>
            <a:off x="3334551" y="3242045"/>
            <a:ext cx="2155324" cy="1237086"/>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endParaRPr lang="en-US" dirty="0"/>
          </a:p>
        </p:txBody>
      </p:sp>
      <p:sp>
        <p:nvSpPr>
          <p:cNvPr id="13" name="Text Placeholder 6">
            <a:extLst>
              <a:ext uri="{FF2B5EF4-FFF2-40B4-BE49-F238E27FC236}">
                <a16:creationId xmlns:a16="http://schemas.microsoft.com/office/drawing/2014/main" id="{66C626C7-AB48-B848-B2B9-3D0EB862D2C5}"/>
              </a:ext>
            </a:extLst>
          </p:cNvPr>
          <p:cNvSpPr>
            <a:spLocks noGrp="1"/>
          </p:cNvSpPr>
          <p:nvPr>
            <p:ph type="body" sz="quarter" idx="28" hasCustomPrompt="1"/>
          </p:nvPr>
        </p:nvSpPr>
        <p:spPr>
          <a:xfrm>
            <a:off x="6334926" y="3242045"/>
            <a:ext cx="2155324" cy="1237086"/>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2040583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plit, L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B2559D-4F5E-164D-8452-6A4BD6DD1C18}"/>
              </a:ext>
            </a:extLst>
          </p:cNvPr>
          <p:cNvSpPr/>
          <p:nvPr userDrawn="1"/>
        </p:nvSpPr>
        <p:spPr>
          <a:xfrm>
            <a:off x="5216893" y="0"/>
            <a:ext cx="3927107" cy="51435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20000"/>
                  <a:lumOff val="80000"/>
                </a:schemeClr>
              </a:solidFill>
            </a:endParaRPr>
          </a:p>
        </p:txBody>
      </p:sp>
      <p:sp>
        <p:nvSpPr>
          <p:cNvPr id="9" name="Title 1">
            <a:extLst>
              <a:ext uri="{FF2B5EF4-FFF2-40B4-BE49-F238E27FC236}">
                <a16:creationId xmlns:a16="http://schemas.microsoft.com/office/drawing/2014/main" id="{1C7F4478-E9ED-9D46-B4AB-5194BFE6A466}"/>
              </a:ext>
            </a:extLst>
          </p:cNvPr>
          <p:cNvSpPr>
            <a:spLocks noGrp="1"/>
          </p:cNvSpPr>
          <p:nvPr>
            <p:ph type="title" hasCustomPrompt="1"/>
          </p:nvPr>
        </p:nvSpPr>
        <p:spPr>
          <a:xfrm>
            <a:off x="312745" y="437936"/>
            <a:ext cx="4730743" cy="614029"/>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
        <p:nvSpPr>
          <p:cNvPr id="10" name="Text Placeholder 30">
            <a:extLst>
              <a:ext uri="{FF2B5EF4-FFF2-40B4-BE49-F238E27FC236}">
                <a16:creationId xmlns:a16="http://schemas.microsoft.com/office/drawing/2014/main" id="{0EA65F79-9429-9B43-95B8-72B2C389608E}"/>
              </a:ext>
            </a:extLst>
          </p:cNvPr>
          <p:cNvSpPr>
            <a:spLocks noGrp="1"/>
          </p:cNvSpPr>
          <p:nvPr>
            <p:ph type="body" sz="quarter" idx="10" hasCustomPrompt="1"/>
          </p:nvPr>
        </p:nvSpPr>
        <p:spPr>
          <a:xfrm>
            <a:off x="312745" y="2088170"/>
            <a:ext cx="3949862"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11" name="Text Placeholder 6">
            <a:extLst>
              <a:ext uri="{FF2B5EF4-FFF2-40B4-BE49-F238E27FC236}">
                <a16:creationId xmlns:a16="http://schemas.microsoft.com/office/drawing/2014/main" id="{FECBCFB8-9B91-D043-9935-03F6EFC9C506}"/>
              </a:ext>
            </a:extLst>
          </p:cNvPr>
          <p:cNvSpPr>
            <a:spLocks noGrp="1"/>
          </p:cNvSpPr>
          <p:nvPr>
            <p:ph type="body" sz="quarter" idx="26" hasCustomPrompt="1"/>
          </p:nvPr>
        </p:nvSpPr>
        <p:spPr>
          <a:xfrm>
            <a:off x="312745" y="2577107"/>
            <a:ext cx="3949862" cy="2180652"/>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Tree>
    <p:extLst>
      <p:ext uri="{BB962C8B-B14F-4D97-AF65-F5344CB8AC3E}">
        <p14:creationId xmlns:p14="http://schemas.microsoft.com/office/powerpoint/2010/main" val="1485867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B7762-DD62-AB4E-A47E-4A8A1D612F7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33273" y="4757852"/>
            <a:ext cx="581027" cy="236329"/>
          </a:xfrm>
          <a:prstGeom prst="rect">
            <a:avLst/>
          </a:prstGeom>
        </p:spPr>
      </p:pic>
      <p:sp>
        <p:nvSpPr>
          <p:cNvPr id="9" name="Title 1">
            <a:extLst>
              <a:ext uri="{FF2B5EF4-FFF2-40B4-BE49-F238E27FC236}">
                <a16:creationId xmlns:a16="http://schemas.microsoft.com/office/drawing/2014/main" id="{BA68C171-B55D-6042-A362-393751A53642}"/>
              </a:ext>
            </a:extLst>
          </p:cNvPr>
          <p:cNvSpPr>
            <a:spLocks noGrp="1"/>
          </p:cNvSpPr>
          <p:nvPr>
            <p:ph type="title" hasCustomPrompt="1"/>
          </p:nvPr>
        </p:nvSpPr>
        <p:spPr>
          <a:xfrm>
            <a:off x="312744" y="437936"/>
            <a:ext cx="8431205" cy="614029"/>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Tree>
    <p:extLst>
      <p:ext uri="{BB962C8B-B14F-4D97-AF65-F5344CB8AC3E}">
        <p14:creationId xmlns:p14="http://schemas.microsoft.com/office/powerpoint/2010/main" val="2586124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B7762-DD62-AB4E-A47E-4A8A1D612F7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33273" y="4757852"/>
            <a:ext cx="581027" cy="236329"/>
          </a:xfrm>
          <a:prstGeom prst="rect">
            <a:avLst/>
          </a:prstGeom>
        </p:spPr>
      </p:pic>
      <p:sp>
        <p:nvSpPr>
          <p:cNvPr id="9" name="Title 1">
            <a:extLst>
              <a:ext uri="{FF2B5EF4-FFF2-40B4-BE49-F238E27FC236}">
                <a16:creationId xmlns:a16="http://schemas.microsoft.com/office/drawing/2014/main" id="{BA68C171-B55D-6042-A362-393751A53642}"/>
              </a:ext>
            </a:extLst>
          </p:cNvPr>
          <p:cNvSpPr>
            <a:spLocks noGrp="1"/>
          </p:cNvSpPr>
          <p:nvPr>
            <p:ph type="title" hasCustomPrompt="1"/>
          </p:nvPr>
        </p:nvSpPr>
        <p:spPr>
          <a:xfrm>
            <a:off x="312744" y="1541427"/>
            <a:ext cx="3245845" cy="2060647"/>
          </a:xfrm>
          <a:prstGeom prst="rect">
            <a:avLst/>
          </a:prstGeom>
        </p:spPr>
        <p:txBody>
          <a:bodyPr anchor="ct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Tree>
    <p:extLst>
      <p:ext uri="{BB962C8B-B14F-4D97-AF65-F5344CB8AC3E}">
        <p14:creationId xmlns:p14="http://schemas.microsoft.com/office/powerpoint/2010/main" val="122098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ASS Closing Slide">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5020A3-A1C6-5E43-9B8C-9FDA0C6D89D6}"/>
              </a:ext>
            </a:extLst>
          </p:cNvPr>
          <p:cNvPicPr>
            <a:picLocks noChangeAspect="1"/>
          </p:cNvPicPr>
          <p:nvPr userDrawn="1"/>
        </p:nvPicPr>
        <p:blipFill rotWithShape="1">
          <a:blip r:embed="rId2" cstate="screen">
            <a:alphaModFix amt="38000"/>
            <a:extLst>
              <a:ext uri="{28A0092B-C50C-407E-A947-70E740481C1C}">
                <a14:useLocalDpi xmlns:a14="http://schemas.microsoft.com/office/drawing/2010/main"/>
              </a:ext>
            </a:extLst>
          </a:blip>
          <a:srcRect l="17113" t="17762" b="12300"/>
          <a:stretch/>
        </p:blipFill>
        <p:spPr>
          <a:xfrm>
            <a:off x="0" y="0"/>
            <a:ext cx="9144000" cy="5143500"/>
          </a:xfrm>
          <a:prstGeom prst="rect">
            <a:avLst/>
          </a:prstGeom>
          <a:solidFill>
            <a:schemeClr val="tx1"/>
          </a:solidFill>
          <a:effectLst/>
        </p:spPr>
      </p:pic>
      <p:pic>
        <p:nvPicPr>
          <p:cNvPr id="8" name="Picture 7">
            <a:extLst>
              <a:ext uri="{FF2B5EF4-FFF2-40B4-BE49-F238E27FC236}">
                <a16:creationId xmlns:a16="http://schemas.microsoft.com/office/drawing/2014/main" id="{BE760746-3B60-5940-8797-B4B0456020F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0360" b="32521"/>
          <a:stretch/>
        </p:blipFill>
        <p:spPr>
          <a:xfrm>
            <a:off x="2747074" y="1894362"/>
            <a:ext cx="3649851" cy="1354776"/>
          </a:xfrm>
          <a:prstGeom prst="rect">
            <a:avLst/>
          </a:prstGeom>
        </p:spPr>
      </p:pic>
    </p:spTree>
    <p:extLst>
      <p:ext uri="{BB962C8B-B14F-4D97-AF65-F5344CB8AC3E}">
        <p14:creationId xmlns:p14="http://schemas.microsoft.com/office/powerpoint/2010/main" val="693824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55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53CB447-3BB5-324B-BA50-457277EEF4F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333" r="17796"/>
          <a:stretch/>
        </p:blipFill>
        <p:spPr>
          <a:xfrm>
            <a:off x="2904565" y="0"/>
            <a:ext cx="6239435" cy="5143500"/>
          </a:xfrm>
          <a:prstGeom prst="rect">
            <a:avLst/>
          </a:prstGeom>
        </p:spPr>
      </p:pic>
      <p:sp>
        <p:nvSpPr>
          <p:cNvPr id="8" name="Rectangle 7">
            <a:extLst>
              <a:ext uri="{FF2B5EF4-FFF2-40B4-BE49-F238E27FC236}">
                <a16:creationId xmlns:a16="http://schemas.microsoft.com/office/drawing/2014/main" id="{6938B577-D750-FB44-9798-AD7D5107C9AD}"/>
              </a:ext>
            </a:extLst>
          </p:cNvPr>
          <p:cNvSpPr/>
          <p:nvPr userDrawn="1"/>
        </p:nvSpPr>
        <p:spPr>
          <a:xfrm rot="16200000">
            <a:off x="2386801" y="285746"/>
            <a:ext cx="5143500" cy="4572002"/>
          </a:xfrm>
          <a:prstGeom prst="rect">
            <a:avLst/>
          </a:prstGeom>
          <a:gradFill>
            <a:gsLst>
              <a:gs pos="72000">
                <a:srgbClr val="000000">
                  <a:alpha val="46000"/>
                </a:srgbClr>
              </a:gs>
              <a:gs pos="23000">
                <a:schemeClr val="tx1"/>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30">
            <a:extLst>
              <a:ext uri="{FF2B5EF4-FFF2-40B4-BE49-F238E27FC236}">
                <a16:creationId xmlns:a16="http://schemas.microsoft.com/office/drawing/2014/main" id="{A54071DA-E3FA-6342-B848-2C11DB0C8002}"/>
              </a:ext>
            </a:extLst>
          </p:cNvPr>
          <p:cNvSpPr>
            <a:spLocks noGrp="1"/>
          </p:cNvSpPr>
          <p:nvPr>
            <p:ph type="body" sz="quarter" idx="12" hasCustomPrompt="1"/>
          </p:nvPr>
        </p:nvSpPr>
        <p:spPr>
          <a:xfrm>
            <a:off x="316284" y="3029867"/>
            <a:ext cx="5757946"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8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sp>
        <p:nvSpPr>
          <p:cNvPr id="22" name="Title 1">
            <a:extLst>
              <a:ext uri="{FF2B5EF4-FFF2-40B4-BE49-F238E27FC236}">
                <a16:creationId xmlns:a16="http://schemas.microsoft.com/office/drawing/2014/main" id="{4EB5AFEE-B8B1-A84E-BA69-451E8ACEF3D9}"/>
              </a:ext>
            </a:extLst>
          </p:cNvPr>
          <p:cNvSpPr>
            <a:spLocks noGrp="1"/>
          </p:cNvSpPr>
          <p:nvPr>
            <p:ph type="title" hasCustomPrompt="1"/>
          </p:nvPr>
        </p:nvSpPr>
        <p:spPr>
          <a:xfrm>
            <a:off x="316284" y="1874903"/>
            <a:ext cx="5757946" cy="1025433"/>
          </a:xfrm>
          <a:prstGeom prst="rect">
            <a:avLst/>
          </a:prstGeom>
        </p:spPr>
        <p:txBody>
          <a:bodyPr anchor="b"/>
          <a:lstStyle>
            <a:lvl1pPr>
              <a:defRPr sz="4800" b="0" i="0">
                <a:solidFill>
                  <a:schemeClr val="bg2"/>
                </a:solidFill>
                <a:latin typeface="Segoe UI" panose="020B0502040204020203" pitchFamily="34" charset="0"/>
                <a:cs typeface="Segoe UI" panose="020B0502040204020203" pitchFamily="34" charset="0"/>
              </a:defRPr>
            </a:lvl1pPr>
          </a:lstStyle>
          <a:p>
            <a:r>
              <a:rPr lang="en-US" dirty="0"/>
              <a:t>Slide Title Here</a:t>
            </a:r>
          </a:p>
        </p:txBody>
      </p:sp>
      <p:sp>
        <p:nvSpPr>
          <p:cNvPr id="7" name="Text Placeholder 30">
            <a:extLst>
              <a:ext uri="{FF2B5EF4-FFF2-40B4-BE49-F238E27FC236}">
                <a16:creationId xmlns:a16="http://schemas.microsoft.com/office/drawing/2014/main" id="{4577CA92-B9B7-8D41-98E7-AF31CD2E5628}"/>
              </a:ext>
            </a:extLst>
          </p:cNvPr>
          <p:cNvSpPr>
            <a:spLocks noGrp="1"/>
          </p:cNvSpPr>
          <p:nvPr>
            <p:ph type="body" sz="quarter" idx="22" hasCustomPrompt="1"/>
          </p:nvPr>
        </p:nvSpPr>
        <p:spPr>
          <a:xfrm>
            <a:off x="316284" y="4265737"/>
            <a:ext cx="5757946"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000" b="0" i="0" kern="1200" dirty="0">
                <a:solidFill>
                  <a:schemeClr val="bg2"/>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pic>
        <p:nvPicPr>
          <p:cNvPr id="9" name="Picture 8">
            <a:extLst>
              <a:ext uri="{FF2B5EF4-FFF2-40B4-BE49-F238E27FC236}">
                <a16:creationId xmlns:a16="http://schemas.microsoft.com/office/drawing/2014/main" id="{AEA2E6AB-EA2C-1E4E-82AA-59C2534FE35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9588" b="37984"/>
          <a:stretch/>
        </p:blipFill>
        <p:spPr>
          <a:xfrm>
            <a:off x="178415" y="333103"/>
            <a:ext cx="3442063" cy="772005"/>
          </a:xfrm>
          <a:prstGeom prst="rect">
            <a:avLst/>
          </a:prstGeom>
        </p:spPr>
      </p:pic>
      <p:sp>
        <p:nvSpPr>
          <p:cNvPr id="11" name="Text Placeholder 30">
            <a:extLst>
              <a:ext uri="{FF2B5EF4-FFF2-40B4-BE49-F238E27FC236}">
                <a16:creationId xmlns:a16="http://schemas.microsoft.com/office/drawing/2014/main" id="{C85C440A-62BA-4E5E-BC2C-69F3728B7888}"/>
              </a:ext>
            </a:extLst>
          </p:cNvPr>
          <p:cNvSpPr>
            <a:spLocks noGrp="1"/>
          </p:cNvSpPr>
          <p:nvPr>
            <p:ph type="body" sz="quarter" idx="23" hasCustomPrompt="1"/>
          </p:nvPr>
        </p:nvSpPr>
        <p:spPr>
          <a:xfrm>
            <a:off x="3386054" y="584086"/>
            <a:ext cx="5757946"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000" b="0" i="0" kern="1200" dirty="0">
                <a:solidFill>
                  <a:schemeClr val="bg2"/>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Belgium #</a:t>
            </a:r>
            <a:r>
              <a:rPr lang="en-US" dirty="0" err="1"/>
              <a:t>SQLSatBe</a:t>
            </a:r>
            <a:r>
              <a:rPr lang="en-US" dirty="0"/>
              <a:t> #SQLSat956</a:t>
            </a:r>
          </a:p>
        </p:txBody>
      </p:sp>
    </p:spTree>
    <p:extLst>
      <p:ext uri="{BB962C8B-B14F-4D97-AF65-F5344CB8AC3E}">
        <p14:creationId xmlns:p14="http://schemas.microsoft.com/office/powerpoint/2010/main" val="233922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E925DD-F575-CC43-987C-32C7926A3C3C}"/>
              </a:ext>
            </a:extLst>
          </p:cNvPr>
          <p:cNvPicPr>
            <a:picLocks noChangeAspect="1"/>
          </p:cNvPicPr>
          <p:nvPr userDrawn="1"/>
        </p:nvPicPr>
        <p:blipFill rotWithShape="1">
          <a:blip r:embed="rId2">
            <a:alphaModFix/>
          </a:blip>
          <a:srcRect r="22406"/>
          <a:stretch/>
        </p:blipFill>
        <p:spPr>
          <a:xfrm>
            <a:off x="6359143" y="777232"/>
            <a:ext cx="2784858" cy="3589035"/>
          </a:xfrm>
          <a:prstGeom prst="rect">
            <a:avLst/>
          </a:prstGeom>
        </p:spPr>
      </p:pic>
      <p:sp>
        <p:nvSpPr>
          <p:cNvPr id="20" name="Text Placeholder 30">
            <a:extLst>
              <a:ext uri="{FF2B5EF4-FFF2-40B4-BE49-F238E27FC236}">
                <a16:creationId xmlns:a16="http://schemas.microsoft.com/office/drawing/2014/main" id="{A54071DA-E3FA-6342-B848-2C11DB0C8002}"/>
              </a:ext>
            </a:extLst>
          </p:cNvPr>
          <p:cNvSpPr>
            <a:spLocks noGrp="1"/>
          </p:cNvSpPr>
          <p:nvPr>
            <p:ph type="body" sz="quarter" idx="12" hasCustomPrompt="1"/>
          </p:nvPr>
        </p:nvSpPr>
        <p:spPr>
          <a:xfrm>
            <a:off x="316284" y="3029867"/>
            <a:ext cx="5588128"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8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sp>
        <p:nvSpPr>
          <p:cNvPr id="22" name="Title 1">
            <a:extLst>
              <a:ext uri="{FF2B5EF4-FFF2-40B4-BE49-F238E27FC236}">
                <a16:creationId xmlns:a16="http://schemas.microsoft.com/office/drawing/2014/main" id="{4EB5AFEE-B8B1-A84E-BA69-451E8ACEF3D9}"/>
              </a:ext>
            </a:extLst>
          </p:cNvPr>
          <p:cNvSpPr>
            <a:spLocks noGrp="1"/>
          </p:cNvSpPr>
          <p:nvPr>
            <p:ph type="title" hasCustomPrompt="1"/>
          </p:nvPr>
        </p:nvSpPr>
        <p:spPr>
          <a:xfrm>
            <a:off x="316284" y="2100572"/>
            <a:ext cx="5588128" cy="806296"/>
          </a:xfrm>
          <a:prstGeom prst="rect">
            <a:avLst/>
          </a:prstGeom>
        </p:spPr>
        <p:txBody>
          <a:bodyPr anchor="b"/>
          <a:lstStyle>
            <a:lvl1pPr>
              <a:defRPr sz="4800" b="0" i="0">
                <a:latin typeface="Segoe UI" panose="020B0502040204020203" pitchFamily="34" charset="0"/>
                <a:cs typeface="Segoe UI" panose="020B0502040204020203" pitchFamily="34" charset="0"/>
              </a:defRPr>
            </a:lvl1pPr>
          </a:lstStyle>
          <a:p>
            <a:r>
              <a:rPr lang="en-US" dirty="0"/>
              <a:t>Slide Title Here</a:t>
            </a:r>
          </a:p>
        </p:txBody>
      </p:sp>
      <p:sp>
        <p:nvSpPr>
          <p:cNvPr id="7" name="Text Placeholder 30">
            <a:extLst>
              <a:ext uri="{FF2B5EF4-FFF2-40B4-BE49-F238E27FC236}">
                <a16:creationId xmlns:a16="http://schemas.microsoft.com/office/drawing/2014/main" id="{4577CA92-B9B7-8D41-98E7-AF31CD2E5628}"/>
              </a:ext>
            </a:extLst>
          </p:cNvPr>
          <p:cNvSpPr>
            <a:spLocks noGrp="1"/>
          </p:cNvSpPr>
          <p:nvPr>
            <p:ph type="body" sz="quarter" idx="22" hasCustomPrompt="1"/>
          </p:nvPr>
        </p:nvSpPr>
        <p:spPr>
          <a:xfrm>
            <a:off x="316284" y="4265737"/>
            <a:ext cx="5588128"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000" b="0" i="0" kern="1200" dirty="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pic>
        <p:nvPicPr>
          <p:cNvPr id="3" name="Picture 2">
            <a:extLst>
              <a:ext uri="{FF2B5EF4-FFF2-40B4-BE49-F238E27FC236}">
                <a16:creationId xmlns:a16="http://schemas.microsoft.com/office/drawing/2014/main" id="{58CA2963-35A9-234E-BF4C-8C70728352D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42178" b="39980"/>
          <a:stretch/>
        </p:blipFill>
        <p:spPr>
          <a:xfrm>
            <a:off x="183327" y="425547"/>
            <a:ext cx="3437151" cy="613239"/>
          </a:xfrm>
          <a:prstGeom prst="rect">
            <a:avLst/>
          </a:prstGeom>
        </p:spPr>
      </p:pic>
    </p:spTree>
    <p:extLst>
      <p:ext uri="{BB962C8B-B14F-4D97-AF65-F5344CB8AC3E}">
        <p14:creationId xmlns:p14="http://schemas.microsoft.com/office/powerpoint/2010/main" val="402331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Slide Light">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6979BEA5-6D16-3B4A-9CD1-2254B4BBF56F}"/>
              </a:ext>
            </a:extLst>
          </p:cNvPr>
          <p:cNvSpPr>
            <a:spLocks noGrp="1"/>
          </p:cNvSpPr>
          <p:nvPr>
            <p:ph type="body" sz="quarter" idx="11" hasCustomPrompt="1"/>
          </p:nvPr>
        </p:nvSpPr>
        <p:spPr>
          <a:xfrm>
            <a:off x="440271" y="3035732"/>
            <a:ext cx="4521200" cy="1520957"/>
          </a:xfrm>
          <a:prstGeom prst="rect">
            <a:avLst/>
          </a:prstGeom>
        </p:spPr>
        <p:txBody>
          <a:bodyPr anchor="t"/>
          <a:lstStyle>
            <a:lvl1pPr marL="0" marR="0" indent="0" algn="l" defTabSz="457200"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mj-lt"/>
                <a:ea typeface="Segoe UI Semibold" panose="020B0502040204020203" pitchFamily="34" charset="0"/>
                <a:cs typeface="Segoe UI Semibold" panose="020B0502040204020203" pitchFamily="34" charset="0"/>
              </a:defRPr>
            </a:lvl1pPr>
          </a:lstStyle>
          <a:p>
            <a:r>
              <a:rPr lang="en-US" dirty="0"/>
              <a:t>Section Title Goes Here</a:t>
            </a:r>
          </a:p>
        </p:txBody>
      </p:sp>
      <p:pic>
        <p:nvPicPr>
          <p:cNvPr id="4" name="Picture 3">
            <a:extLst>
              <a:ext uri="{FF2B5EF4-FFF2-40B4-BE49-F238E27FC236}">
                <a16:creationId xmlns:a16="http://schemas.microsoft.com/office/drawing/2014/main" id="{E47C8540-941D-D94F-BC94-EEC40908DC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42178" b="39980"/>
          <a:stretch/>
        </p:blipFill>
        <p:spPr>
          <a:xfrm>
            <a:off x="183327" y="425547"/>
            <a:ext cx="3437151" cy="613239"/>
          </a:xfrm>
          <a:prstGeom prst="rect">
            <a:avLst/>
          </a:prstGeom>
        </p:spPr>
      </p:pic>
      <p:pic>
        <p:nvPicPr>
          <p:cNvPr id="5" name="Picture 4">
            <a:extLst>
              <a:ext uri="{FF2B5EF4-FFF2-40B4-BE49-F238E27FC236}">
                <a16:creationId xmlns:a16="http://schemas.microsoft.com/office/drawing/2014/main" id="{39C0D9A0-4384-3C49-8927-804CEA6700A8}"/>
              </a:ext>
            </a:extLst>
          </p:cNvPr>
          <p:cNvPicPr>
            <a:picLocks noChangeAspect="1"/>
          </p:cNvPicPr>
          <p:nvPr userDrawn="1"/>
        </p:nvPicPr>
        <p:blipFill rotWithShape="1">
          <a:blip r:embed="rId3">
            <a:alphaModFix/>
          </a:blip>
          <a:srcRect r="22406"/>
          <a:stretch/>
        </p:blipFill>
        <p:spPr>
          <a:xfrm>
            <a:off x="6359143" y="777232"/>
            <a:ext cx="2784858" cy="3589035"/>
          </a:xfrm>
          <a:prstGeom prst="rect">
            <a:avLst/>
          </a:prstGeom>
        </p:spPr>
      </p:pic>
    </p:spTree>
    <p:extLst>
      <p:ext uri="{BB962C8B-B14F-4D97-AF65-F5344CB8AC3E}">
        <p14:creationId xmlns:p14="http://schemas.microsoft.com/office/powerpoint/2010/main" val="189018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ransition Slide Dark">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6B9068-BB2A-874C-A228-3446036E70B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5974" t="12855" r="21761" b="12855"/>
          <a:stretch/>
        </p:blipFill>
        <p:spPr>
          <a:xfrm>
            <a:off x="2677885" y="0"/>
            <a:ext cx="6466113" cy="5143500"/>
          </a:xfrm>
          <a:prstGeom prst="rect">
            <a:avLst/>
          </a:prstGeom>
        </p:spPr>
      </p:pic>
      <p:sp>
        <p:nvSpPr>
          <p:cNvPr id="6" name="Rectangle 5">
            <a:extLst>
              <a:ext uri="{FF2B5EF4-FFF2-40B4-BE49-F238E27FC236}">
                <a16:creationId xmlns:a16="http://schemas.microsoft.com/office/drawing/2014/main" id="{020BF015-2B33-4C4C-9674-4DA7C7D9867B}"/>
              </a:ext>
            </a:extLst>
          </p:cNvPr>
          <p:cNvSpPr/>
          <p:nvPr userDrawn="1"/>
        </p:nvSpPr>
        <p:spPr>
          <a:xfrm rot="16200000">
            <a:off x="1272000" y="504551"/>
            <a:ext cx="5143500" cy="4134391"/>
          </a:xfrm>
          <a:prstGeom prst="rect">
            <a:avLst/>
          </a:prstGeom>
          <a:gradFill>
            <a:gsLst>
              <a:gs pos="72000">
                <a:srgbClr val="000000">
                  <a:alpha val="46000"/>
                </a:srgbClr>
              </a:gs>
              <a:gs pos="23000">
                <a:schemeClr val="tx1"/>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9">
            <a:extLst>
              <a:ext uri="{FF2B5EF4-FFF2-40B4-BE49-F238E27FC236}">
                <a16:creationId xmlns:a16="http://schemas.microsoft.com/office/drawing/2014/main" id="{6979BEA5-6D16-3B4A-9CD1-2254B4BBF56F}"/>
              </a:ext>
            </a:extLst>
          </p:cNvPr>
          <p:cNvSpPr>
            <a:spLocks noGrp="1"/>
          </p:cNvSpPr>
          <p:nvPr>
            <p:ph type="body" sz="quarter" idx="11" hasCustomPrompt="1"/>
          </p:nvPr>
        </p:nvSpPr>
        <p:spPr>
          <a:xfrm>
            <a:off x="440271" y="3035732"/>
            <a:ext cx="4521200" cy="1520957"/>
          </a:xfrm>
          <a:prstGeom prst="rect">
            <a:avLst/>
          </a:prstGeom>
        </p:spPr>
        <p:txBody>
          <a:bodyPr anchor="t"/>
          <a:lstStyle>
            <a:lvl1pPr marL="0" marR="0" indent="0" algn="l" defTabSz="457200"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bg2"/>
                </a:solidFill>
                <a:effectLst/>
                <a:uLnTx/>
                <a:uFillTx/>
                <a:latin typeface="+mj-lt"/>
                <a:ea typeface="Segoe UI Semibold" panose="020B0502040204020203" pitchFamily="34" charset="0"/>
                <a:cs typeface="Segoe UI Semibold" panose="020B0502040204020203" pitchFamily="34" charset="0"/>
              </a:defRPr>
            </a:lvl1pPr>
          </a:lstStyle>
          <a:p>
            <a:r>
              <a:rPr lang="en-US" dirty="0"/>
              <a:t>Section Title Goes Here</a:t>
            </a:r>
          </a:p>
        </p:txBody>
      </p:sp>
      <p:pic>
        <p:nvPicPr>
          <p:cNvPr id="8" name="Picture 7">
            <a:extLst>
              <a:ext uri="{FF2B5EF4-FFF2-40B4-BE49-F238E27FC236}">
                <a16:creationId xmlns:a16="http://schemas.microsoft.com/office/drawing/2014/main" id="{3FC469C1-A6C0-F04A-BC26-020C7156BAB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9588" b="37984"/>
          <a:stretch/>
        </p:blipFill>
        <p:spPr>
          <a:xfrm>
            <a:off x="178415" y="333103"/>
            <a:ext cx="3442063" cy="772005"/>
          </a:xfrm>
          <a:prstGeom prst="rect">
            <a:avLst/>
          </a:prstGeom>
        </p:spPr>
      </p:pic>
    </p:spTree>
    <p:extLst>
      <p:ext uri="{BB962C8B-B14F-4D97-AF65-F5344CB8AC3E}">
        <p14:creationId xmlns:p14="http://schemas.microsoft.com/office/powerpoint/2010/main" val="85433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C792E5-7F1D-E344-A0DE-53CA41B7044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32902" y="0"/>
            <a:ext cx="7715250" cy="5143500"/>
          </a:xfrm>
          <a:prstGeom prst="rect">
            <a:avLst/>
          </a:prstGeom>
        </p:spPr>
      </p:pic>
      <p:sp>
        <p:nvSpPr>
          <p:cNvPr id="13" name="Rectangle 12">
            <a:extLst>
              <a:ext uri="{FF2B5EF4-FFF2-40B4-BE49-F238E27FC236}">
                <a16:creationId xmlns:a16="http://schemas.microsoft.com/office/drawing/2014/main" id="{348B995D-08FA-D34E-AE23-0F8A0235C0CA}"/>
              </a:ext>
            </a:extLst>
          </p:cNvPr>
          <p:cNvSpPr/>
          <p:nvPr userDrawn="1"/>
        </p:nvSpPr>
        <p:spPr>
          <a:xfrm rot="16200000">
            <a:off x="50070" y="-50071"/>
            <a:ext cx="5143500" cy="5243637"/>
          </a:xfrm>
          <a:prstGeom prst="rect">
            <a:avLst/>
          </a:prstGeom>
          <a:gradFill>
            <a:gsLst>
              <a:gs pos="72000">
                <a:schemeClr val="tx1">
                  <a:alpha val="46000"/>
                </a:schemeClr>
              </a:gs>
              <a:gs pos="23000">
                <a:schemeClr val="tx1"/>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A8B2076-FE84-9840-9E36-B3FCC541E1D7}"/>
              </a:ext>
            </a:extLst>
          </p:cNvPr>
          <p:cNvSpPr txBox="1"/>
          <p:nvPr userDrawn="1"/>
        </p:nvSpPr>
        <p:spPr>
          <a:xfrm>
            <a:off x="440703" y="2960940"/>
            <a:ext cx="2993320" cy="830997"/>
          </a:xfrm>
          <a:prstGeom prst="rect">
            <a:avLst/>
          </a:prstGeom>
          <a:noFill/>
        </p:spPr>
        <p:txBody>
          <a:bodyPr wrap="none" rtlCol="0">
            <a:spAutoFit/>
          </a:bodyPr>
          <a:lstStyle/>
          <a:p>
            <a:r>
              <a:rPr lang="en-US" sz="4800" dirty="0">
                <a:solidFill>
                  <a:schemeClr val="bg2"/>
                </a:solidFill>
              </a:rPr>
              <a:t>Thank you</a:t>
            </a:r>
          </a:p>
        </p:txBody>
      </p:sp>
      <p:pic>
        <p:nvPicPr>
          <p:cNvPr id="7" name="Picture 6">
            <a:extLst>
              <a:ext uri="{FF2B5EF4-FFF2-40B4-BE49-F238E27FC236}">
                <a16:creationId xmlns:a16="http://schemas.microsoft.com/office/drawing/2014/main" id="{D1D355B9-F070-9F4F-A334-50BBE3A87F6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9588" b="37984"/>
          <a:stretch/>
        </p:blipFill>
        <p:spPr>
          <a:xfrm>
            <a:off x="178415" y="333103"/>
            <a:ext cx="3442063" cy="772005"/>
          </a:xfrm>
          <a:prstGeom prst="rect">
            <a:avLst/>
          </a:prstGeom>
        </p:spPr>
      </p:pic>
    </p:spTree>
    <p:extLst>
      <p:ext uri="{BB962C8B-B14F-4D97-AF65-F5344CB8AC3E}">
        <p14:creationId xmlns:p14="http://schemas.microsoft.com/office/powerpoint/2010/main" val="208424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Slide Dark 2">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EFEEB3-0900-314D-B58A-73F97566DF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17" t="11272" r="13574" b="4437"/>
          <a:stretch/>
        </p:blipFill>
        <p:spPr>
          <a:xfrm>
            <a:off x="1244010" y="0"/>
            <a:ext cx="7899990" cy="5143500"/>
          </a:xfrm>
          <a:prstGeom prst="rect">
            <a:avLst/>
          </a:prstGeom>
        </p:spPr>
      </p:pic>
      <p:sp>
        <p:nvSpPr>
          <p:cNvPr id="12" name="Rectangle 11">
            <a:extLst>
              <a:ext uri="{FF2B5EF4-FFF2-40B4-BE49-F238E27FC236}">
                <a16:creationId xmlns:a16="http://schemas.microsoft.com/office/drawing/2014/main" id="{E86A87BE-B4F8-B64D-AB8E-E8DA12C13908}"/>
              </a:ext>
            </a:extLst>
          </p:cNvPr>
          <p:cNvSpPr/>
          <p:nvPr userDrawn="1"/>
        </p:nvSpPr>
        <p:spPr>
          <a:xfrm rot="16200000">
            <a:off x="-204827" y="204827"/>
            <a:ext cx="5143500" cy="4733842"/>
          </a:xfrm>
          <a:prstGeom prst="rect">
            <a:avLst/>
          </a:prstGeom>
          <a:gradFill>
            <a:gsLst>
              <a:gs pos="72000">
                <a:schemeClr val="tx1">
                  <a:alpha val="46000"/>
                </a:schemeClr>
              </a:gs>
              <a:gs pos="23000">
                <a:schemeClr val="tx1"/>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9">
            <a:extLst>
              <a:ext uri="{FF2B5EF4-FFF2-40B4-BE49-F238E27FC236}">
                <a16:creationId xmlns:a16="http://schemas.microsoft.com/office/drawing/2014/main" id="{6979BEA5-6D16-3B4A-9CD1-2254B4BBF56F}"/>
              </a:ext>
            </a:extLst>
          </p:cNvPr>
          <p:cNvSpPr>
            <a:spLocks noGrp="1"/>
          </p:cNvSpPr>
          <p:nvPr>
            <p:ph type="body" sz="quarter" idx="11" hasCustomPrompt="1"/>
          </p:nvPr>
        </p:nvSpPr>
        <p:spPr>
          <a:xfrm>
            <a:off x="440271" y="3035732"/>
            <a:ext cx="4521200" cy="1520957"/>
          </a:xfrm>
          <a:prstGeom prst="rect">
            <a:avLst/>
          </a:prstGeom>
        </p:spPr>
        <p:txBody>
          <a:bodyPr anchor="t"/>
          <a:lstStyle>
            <a:lvl1pPr marL="0" marR="0" indent="0" algn="l" defTabSz="457200"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bg2"/>
                </a:solidFill>
                <a:effectLst/>
                <a:uLnTx/>
                <a:uFillTx/>
                <a:latin typeface="+mj-lt"/>
                <a:ea typeface="Segoe UI Semibold" panose="020B0502040204020203" pitchFamily="34" charset="0"/>
                <a:cs typeface="Segoe UI Semibold" panose="020B0502040204020203" pitchFamily="34" charset="0"/>
              </a:defRPr>
            </a:lvl1pPr>
          </a:lstStyle>
          <a:p>
            <a:r>
              <a:rPr lang="en-US" dirty="0"/>
              <a:t>Section Title Goes Here</a:t>
            </a:r>
          </a:p>
        </p:txBody>
      </p:sp>
      <p:pic>
        <p:nvPicPr>
          <p:cNvPr id="8" name="Picture 7">
            <a:extLst>
              <a:ext uri="{FF2B5EF4-FFF2-40B4-BE49-F238E27FC236}">
                <a16:creationId xmlns:a16="http://schemas.microsoft.com/office/drawing/2014/main" id="{54C16CCD-F629-574D-9012-736566BD8CD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9588" b="37984"/>
          <a:stretch/>
        </p:blipFill>
        <p:spPr>
          <a:xfrm>
            <a:off x="178415" y="333103"/>
            <a:ext cx="3442063" cy="772005"/>
          </a:xfrm>
          <a:prstGeom prst="rect">
            <a:avLst/>
          </a:prstGeom>
        </p:spPr>
      </p:pic>
    </p:spTree>
    <p:extLst>
      <p:ext uri="{BB962C8B-B14F-4D97-AF65-F5344CB8AC3E}">
        <p14:creationId xmlns:p14="http://schemas.microsoft.com/office/powerpoint/2010/main" val="229947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up w/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77AEE4-6E1E-AF4A-9C43-311BF7EC6F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7588" r="21522"/>
          <a:stretch/>
        </p:blipFill>
        <p:spPr>
          <a:xfrm>
            <a:off x="3" y="1"/>
            <a:ext cx="3927106" cy="5143498"/>
          </a:xfrm>
          <a:prstGeom prst="rect">
            <a:avLst/>
          </a:prstGeom>
        </p:spPr>
      </p:pic>
      <p:sp>
        <p:nvSpPr>
          <p:cNvPr id="4" name="Rectangle 3">
            <a:extLst>
              <a:ext uri="{FF2B5EF4-FFF2-40B4-BE49-F238E27FC236}">
                <a16:creationId xmlns:a16="http://schemas.microsoft.com/office/drawing/2014/main" id="{D3B90537-D386-8743-A519-F30EDECA12DC}"/>
              </a:ext>
            </a:extLst>
          </p:cNvPr>
          <p:cNvSpPr/>
          <p:nvPr userDrawn="1"/>
        </p:nvSpPr>
        <p:spPr>
          <a:xfrm rot="16200000">
            <a:off x="-1150453" y="1150454"/>
            <a:ext cx="5143500" cy="2842588"/>
          </a:xfrm>
          <a:prstGeom prst="rect">
            <a:avLst/>
          </a:prstGeom>
          <a:gradFill>
            <a:gsLst>
              <a:gs pos="0">
                <a:schemeClr val="tx1"/>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0CBFBBC0-2483-944C-9427-5A556CAF8B51}"/>
              </a:ext>
            </a:extLst>
          </p:cNvPr>
          <p:cNvSpPr>
            <a:spLocks noGrp="1"/>
          </p:cNvSpPr>
          <p:nvPr>
            <p:ph type="title" hasCustomPrompt="1"/>
          </p:nvPr>
        </p:nvSpPr>
        <p:spPr>
          <a:xfrm>
            <a:off x="4288060" y="437936"/>
            <a:ext cx="4121690" cy="1115735"/>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
        <p:nvSpPr>
          <p:cNvPr id="16" name="Text Placeholder 30">
            <a:extLst>
              <a:ext uri="{FF2B5EF4-FFF2-40B4-BE49-F238E27FC236}">
                <a16:creationId xmlns:a16="http://schemas.microsoft.com/office/drawing/2014/main" id="{C2F84442-F6F0-1F40-AEFD-24D1CB01344B}"/>
              </a:ext>
            </a:extLst>
          </p:cNvPr>
          <p:cNvSpPr>
            <a:spLocks noGrp="1"/>
          </p:cNvSpPr>
          <p:nvPr>
            <p:ph type="body" sz="quarter" idx="10" hasCustomPrompt="1"/>
          </p:nvPr>
        </p:nvSpPr>
        <p:spPr>
          <a:xfrm>
            <a:off x="4288059" y="2088263"/>
            <a:ext cx="4121691"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8" name="Text Placeholder 30">
            <a:extLst>
              <a:ext uri="{FF2B5EF4-FFF2-40B4-BE49-F238E27FC236}">
                <a16:creationId xmlns:a16="http://schemas.microsoft.com/office/drawing/2014/main" id="{3DBF6F9A-1814-6A46-A092-259CB287F144}"/>
              </a:ext>
            </a:extLst>
          </p:cNvPr>
          <p:cNvSpPr>
            <a:spLocks noGrp="1"/>
          </p:cNvSpPr>
          <p:nvPr>
            <p:ph type="body" sz="quarter" idx="22" hasCustomPrompt="1"/>
          </p:nvPr>
        </p:nvSpPr>
        <p:spPr>
          <a:xfrm>
            <a:off x="4288059" y="2577200"/>
            <a:ext cx="4121691" cy="202337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endParaRPr lang="en-US" dirty="0"/>
          </a:p>
        </p:txBody>
      </p:sp>
    </p:spTree>
    <p:extLst>
      <p:ext uri="{BB962C8B-B14F-4D97-AF65-F5344CB8AC3E}">
        <p14:creationId xmlns:p14="http://schemas.microsoft.com/office/powerpoint/2010/main" val="60356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8B4-3532-8649-B0E2-C7EDDB2F64D9}"/>
              </a:ext>
            </a:extLst>
          </p:cNvPr>
          <p:cNvSpPr>
            <a:spLocks noGrp="1"/>
          </p:cNvSpPr>
          <p:nvPr>
            <p:ph type="title" hasCustomPrompt="1"/>
          </p:nvPr>
        </p:nvSpPr>
        <p:spPr>
          <a:xfrm>
            <a:off x="312745" y="437936"/>
            <a:ext cx="8481212" cy="614029"/>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
        <p:nvSpPr>
          <p:cNvPr id="9" name="Text Placeholder 30">
            <a:extLst>
              <a:ext uri="{FF2B5EF4-FFF2-40B4-BE49-F238E27FC236}">
                <a16:creationId xmlns:a16="http://schemas.microsoft.com/office/drawing/2014/main" id="{74EA10B5-BEA8-DF4A-95CD-639732E6CD48}"/>
              </a:ext>
            </a:extLst>
          </p:cNvPr>
          <p:cNvSpPr>
            <a:spLocks noGrp="1"/>
          </p:cNvSpPr>
          <p:nvPr>
            <p:ph type="body" sz="quarter" idx="10" hasCustomPrompt="1"/>
          </p:nvPr>
        </p:nvSpPr>
        <p:spPr>
          <a:xfrm>
            <a:off x="312744" y="2088263"/>
            <a:ext cx="8481212"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10" name="Text Placeholder 6">
            <a:extLst>
              <a:ext uri="{FF2B5EF4-FFF2-40B4-BE49-F238E27FC236}">
                <a16:creationId xmlns:a16="http://schemas.microsoft.com/office/drawing/2014/main" id="{F7B1DCCF-44AE-4447-A5D2-2B31454F7C55}"/>
              </a:ext>
            </a:extLst>
          </p:cNvPr>
          <p:cNvSpPr>
            <a:spLocks noGrp="1"/>
          </p:cNvSpPr>
          <p:nvPr>
            <p:ph type="body" sz="quarter" idx="21" hasCustomPrompt="1"/>
          </p:nvPr>
        </p:nvSpPr>
        <p:spPr>
          <a:xfrm>
            <a:off x="312744" y="2577200"/>
            <a:ext cx="8481212" cy="2180652"/>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Quisque</a:t>
            </a:r>
            <a:r>
              <a:rPr lang="en-US" dirty="0"/>
              <a:t> convallis in </a:t>
            </a:r>
            <a:r>
              <a:rPr lang="en-US" dirty="0" err="1"/>
              <a:t>enim</a:t>
            </a:r>
            <a:r>
              <a:rPr lang="en-US" dirty="0"/>
              <a:t> non </a:t>
            </a:r>
            <a:r>
              <a:rPr lang="en-US" dirty="0" err="1"/>
              <a:t>consectetur</a:t>
            </a:r>
            <a:r>
              <a:rPr lang="en-US" dirty="0"/>
              <a:t>. </a:t>
            </a:r>
          </a:p>
        </p:txBody>
      </p:sp>
    </p:spTree>
    <p:extLst>
      <p:ext uri="{BB962C8B-B14F-4D97-AF65-F5344CB8AC3E}">
        <p14:creationId xmlns:p14="http://schemas.microsoft.com/office/powerpoint/2010/main" val="429052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64D84B-1C84-8D43-9B05-EC9DFD78A1BF}"/>
              </a:ext>
            </a:extLst>
          </p:cNvPr>
          <p:cNvPicPr>
            <a:picLocks noChangeAspect="1"/>
          </p:cNvPicPr>
          <p:nvPr userDrawn="1"/>
        </p:nvPicPr>
        <p:blipFill rotWithShape="1">
          <a:blip r:embed="rId18" cstate="screen">
            <a:extLst>
              <a:ext uri="{28A0092B-C50C-407E-A947-70E740481C1C}">
                <a14:useLocalDpi xmlns:a14="http://schemas.microsoft.com/office/drawing/2010/main"/>
              </a:ext>
            </a:extLst>
          </a:blip>
          <a:srcRect/>
          <a:stretch/>
        </p:blipFill>
        <p:spPr>
          <a:xfrm>
            <a:off x="8333273" y="4757852"/>
            <a:ext cx="581027" cy="236329"/>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712" r:id="rId2"/>
    <p:sldLayoutId id="2147483713" r:id="rId3"/>
    <p:sldLayoutId id="2147483654" r:id="rId4"/>
    <p:sldLayoutId id="2147483696" r:id="rId5"/>
    <p:sldLayoutId id="2147483715" r:id="rId6"/>
    <p:sldLayoutId id="2147483710" r:id="rId7"/>
    <p:sldLayoutId id="2147483685" r:id="rId8"/>
    <p:sldLayoutId id="2147483692" r:id="rId9"/>
    <p:sldLayoutId id="2147483697" r:id="rId10"/>
    <p:sldLayoutId id="2147483678" r:id="rId11"/>
    <p:sldLayoutId id="2147483709" r:id="rId12"/>
    <p:sldLayoutId id="2147483691" r:id="rId13"/>
    <p:sldLayoutId id="2147483714" r:id="rId14"/>
    <p:sldLayoutId id="2147483690" r:id="rId15"/>
    <p:sldLayoutId id="2147483688" r:id="rId16"/>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0" indent="0" algn="l" defTabSz="914400" rtl="0" eaLnBrk="1" latinLnBrk="0" hangingPunct="1">
        <a:spcBef>
          <a:spcPct val="20000"/>
        </a:spcBef>
        <a:buClr>
          <a:schemeClr val="accent3"/>
        </a:buClr>
        <a:buFont typeface="Arial"/>
        <a:buNone/>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638175"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3.emf"/><Relationship Id="rId7"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36.emf"/><Relationship Id="rId5" Type="http://schemas.openxmlformats.org/officeDocument/2006/relationships/image" Target="../media/image3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www.sqlpass.org/Events/24HoursofPASS.aspx"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5.jpe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jpeg"/><Relationship Id="rId3" Type="http://schemas.openxmlformats.org/officeDocument/2006/relationships/image" Target="../media/image19.png"/><Relationship Id="rId7" Type="http://schemas.openxmlformats.org/officeDocument/2006/relationships/image" Target="../media/image17.png"/><Relationship Id="rId12" Type="http://schemas.openxmlformats.org/officeDocument/2006/relationships/image" Target="../media/image27.jpe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jpeg"/><Relationship Id="rId4" Type="http://schemas.openxmlformats.org/officeDocument/2006/relationships/image" Target="../media/image20.jpeg"/><Relationship Id="rId9" Type="http://schemas.openxmlformats.org/officeDocument/2006/relationships/image" Target="../media/image24.png"/><Relationship Id="rId14" Type="http://schemas.openxmlformats.org/officeDocument/2006/relationships/image" Target="../media/image29.jpg"/></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9.xml"/><Relationship Id="rId5" Type="http://schemas.openxmlformats.org/officeDocument/2006/relationships/image" Target="../media/image33.jfif"/><Relationship Id="rId4" Type="http://schemas.openxmlformats.org/officeDocument/2006/relationships/image" Target="../media/image32.jpg"/></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3.jfif"/><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B770CE-3AD2-2D48-8C7B-F26D812EFEF9}"/>
              </a:ext>
            </a:extLst>
          </p:cNvPr>
          <p:cNvSpPr>
            <a:spLocks noGrp="1"/>
          </p:cNvSpPr>
          <p:nvPr>
            <p:ph type="body" sz="quarter" idx="12"/>
          </p:nvPr>
        </p:nvSpPr>
        <p:spPr/>
        <p:txBody>
          <a:bodyPr/>
          <a:lstStyle/>
          <a:p>
            <a:r>
              <a:rPr lang="en-US" dirty="0"/>
              <a:t>The 30 day Challenge</a:t>
            </a:r>
          </a:p>
        </p:txBody>
      </p:sp>
      <p:sp>
        <p:nvSpPr>
          <p:cNvPr id="4" name="Title 3">
            <a:extLst>
              <a:ext uri="{FF2B5EF4-FFF2-40B4-BE49-F238E27FC236}">
                <a16:creationId xmlns:a16="http://schemas.microsoft.com/office/drawing/2014/main" id="{AEAFC22A-6496-E745-A231-543E4C153F7C}"/>
              </a:ext>
            </a:extLst>
          </p:cNvPr>
          <p:cNvSpPr>
            <a:spLocks noGrp="1"/>
          </p:cNvSpPr>
          <p:nvPr>
            <p:ph type="title"/>
          </p:nvPr>
        </p:nvSpPr>
        <p:spPr/>
        <p:txBody>
          <a:bodyPr/>
          <a:lstStyle/>
          <a:p>
            <a:r>
              <a:rPr lang="en-US" dirty="0"/>
              <a:t>Azure Data Studio</a:t>
            </a:r>
          </a:p>
        </p:txBody>
      </p:sp>
      <p:sp>
        <p:nvSpPr>
          <p:cNvPr id="3" name="Text Placeholder 2">
            <a:extLst>
              <a:ext uri="{FF2B5EF4-FFF2-40B4-BE49-F238E27FC236}">
                <a16:creationId xmlns:a16="http://schemas.microsoft.com/office/drawing/2014/main" id="{5A7296E9-8CA3-934E-A079-3869DD5ADBBD}"/>
              </a:ext>
            </a:extLst>
          </p:cNvPr>
          <p:cNvSpPr>
            <a:spLocks noGrp="1"/>
          </p:cNvSpPr>
          <p:nvPr>
            <p:ph type="body" sz="quarter" idx="22"/>
          </p:nvPr>
        </p:nvSpPr>
        <p:spPr>
          <a:xfrm>
            <a:off x="1295948" y="4265737"/>
            <a:ext cx="4778282" cy="390525"/>
          </a:xfrm>
        </p:spPr>
        <p:txBody>
          <a:bodyPr/>
          <a:lstStyle/>
          <a:p>
            <a:r>
              <a:rPr lang="en-US" dirty="0"/>
              <a:t>Martin Croft, SQL Server Solutions </a:t>
            </a:r>
          </a:p>
        </p:txBody>
      </p:sp>
      <p:sp>
        <p:nvSpPr>
          <p:cNvPr id="5" name="Text Placeholder 2">
            <a:extLst>
              <a:ext uri="{FF2B5EF4-FFF2-40B4-BE49-F238E27FC236}">
                <a16:creationId xmlns:a16="http://schemas.microsoft.com/office/drawing/2014/main" id="{E3B88047-B925-4B80-8C87-5459D35897BC}"/>
              </a:ext>
            </a:extLst>
          </p:cNvPr>
          <p:cNvSpPr txBox="1">
            <a:spLocks/>
          </p:cNvSpPr>
          <p:nvPr/>
        </p:nvSpPr>
        <p:spPr>
          <a:xfrm>
            <a:off x="3375421" y="596501"/>
            <a:ext cx="5757946"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000" b="0" i="0" kern="1200" dirty="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638175"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a:t>Belgium, Mechelen #</a:t>
            </a:r>
            <a:r>
              <a:rPr lang="nl-BE" dirty="0" err="1"/>
              <a:t>SQLSatBe</a:t>
            </a:r>
            <a:endParaRPr lang="nl-BE" dirty="0"/>
          </a:p>
        </p:txBody>
      </p:sp>
    </p:spTree>
    <p:extLst>
      <p:ext uri="{BB962C8B-B14F-4D97-AF65-F5344CB8AC3E}">
        <p14:creationId xmlns:p14="http://schemas.microsoft.com/office/powerpoint/2010/main" val="106072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84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975C-EFA8-DF42-8906-4B73E8DD02FC}"/>
              </a:ext>
            </a:extLst>
          </p:cNvPr>
          <p:cNvSpPr>
            <a:spLocks noGrp="1"/>
          </p:cNvSpPr>
          <p:nvPr>
            <p:ph type="title"/>
          </p:nvPr>
        </p:nvSpPr>
        <p:spPr>
          <a:xfrm>
            <a:off x="0" y="254726"/>
            <a:ext cx="9144000" cy="1924681"/>
          </a:xfrm>
        </p:spPr>
        <p:txBody>
          <a:bodyPr anchor="t">
            <a:normAutofit/>
          </a:bodyPr>
          <a:lstStyle/>
          <a:p>
            <a:pPr algn="ctr">
              <a:spcBef>
                <a:spcPts val="450"/>
              </a:spcBef>
              <a:spcAft>
                <a:spcPts val="450"/>
              </a:spcAft>
            </a:pPr>
            <a:r>
              <a:rPr lang="en-US" sz="3000" dirty="0"/>
              <a:t>Thank You to our Global SQLSaturday Sponsors</a:t>
            </a:r>
          </a:p>
        </p:txBody>
      </p:sp>
      <p:pic>
        <p:nvPicPr>
          <p:cNvPr id="1026" name="Picture 2" descr="https://eastus1-mediap.svc.ms/transform/thumbnail?provider=spo&amp;inputFormat=png&amp;cs=fFNQTw&amp;docid=https%3A%2F%2Fsqlpass365-my.sharepoint.com%3A443%2F_api%2Fv2.0%2Fdrives%2Fb!foE7roR9Jkahp1eDpbuCNzsI0q0yYmNIvCrkt06UyE68uZlao4rJQZ3tymFRSPDq%2Fitems%2F01FYQCTPJPSMVC3OMFCJH2NL2K6MN5DC4W%3Fversion%3DPublished&amp;access_token=eyJ0eXAiOiJKV1QiLCJhbGciOiJub25lIn0.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V2RaL0FWdjZucU9ldG5SWm1aSVU5RUh5eXB3WDh2STFMREN1ZXJTQmZqZz0&amp;encodeFailures=1&amp;srcWidth=&amp;srcHeight=&amp;width=440&amp;height=71&amp;action=Access">
            <a:extLst>
              <a:ext uri="{FF2B5EF4-FFF2-40B4-BE49-F238E27FC236}">
                <a16:creationId xmlns:a16="http://schemas.microsoft.com/office/drawing/2014/main" id="{0291E54C-5F57-4F79-97CB-E98502596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637" y="1112979"/>
            <a:ext cx="3470553" cy="56002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D5AFCB54-D0DD-4B05-84AA-4D6CE5BB1604}"/>
              </a:ext>
            </a:extLst>
          </p:cNvPr>
          <p:cNvGrpSpPr/>
          <p:nvPr/>
        </p:nvGrpSpPr>
        <p:grpSpPr>
          <a:xfrm>
            <a:off x="2016094" y="2175322"/>
            <a:ext cx="4949639" cy="2385069"/>
            <a:chOff x="2688126" y="2900429"/>
            <a:chExt cx="6599518" cy="3180092"/>
          </a:xfrm>
        </p:grpSpPr>
        <p:grpSp>
          <p:nvGrpSpPr>
            <p:cNvPr id="9" name="Group 8">
              <a:extLst>
                <a:ext uri="{FF2B5EF4-FFF2-40B4-BE49-F238E27FC236}">
                  <a16:creationId xmlns:a16="http://schemas.microsoft.com/office/drawing/2014/main" id="{C76206D1-04AD-43D8-A5EA-56CD63966D5E}"/>
                </a:ext>
              </a:extLst>
            </p:cNvPr>
            <p:cNvGrpSpPr/>
            <p:nvPr/>
          </p:nvGrpSpPr>
          <p:grpSpPr>
            <a:xfrm>
              <a:off x="2688126" y="2900429"/>
              <a:ext cx="2241579" cy="3128240"/>
              <a:chOff x="2688126" y="2900429"/>
              <a:chExt cx="2241579" cy="3128240"/>
            </a:xfrm>
          </p:grpSpPr>
          <p:pic>
            <p:nvPicPr>
              <p:cNvPr id="6" name="Picture 5">
                <a:extLst>
                  <a:ext uri="{FF2B5EF4-FFF2-40B4-BE49-F238E27FC236}">
                    <a16:creationId xmlns:a16="http://schemas.microsoft.com/office/drawing/2014/main" id="{82334BC9-50B9-2D46-8F8F-BA6FDE6AE64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17017" y="2900429"/>
                <a:ext cx="1783796" cy="488420"/>
              </a:xfrm>
              <a:prstGeom prst="rect">
                <a:avLst/>
              </a:prstGeom>
            </p:spPr>
          </p:pic>
          <p:pic>
            <p:nvPicPr>
              <p:cNvPr id="1036" name="Picture 12" descr="https://eastus1-mediap.svc.ms/transform/thumbnail?provider=spo&amp;inputFormat=png&amp;cs=fFNQTw&amp;docid=https%3A%2F%2Fsqlpass365-my.sharepoint.com%3A443%2F_api%2Fv2.0%2Fdrives%2Fb!foE7roR9Jkahp1eDpbuCNzsI0q0yYmNIvCrkt06UyE68uZlao4rJQZ3tymFRSPDq%2Fitems%2F01FYQCTPJC63LHZ3GD7BD2XM6MT4HCLZPK%3Fversion%3DPublished&amp;access_token=eyJ0eXAiOiJKV1QiLCJhbGciOiJub25lIn0.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V2RaL0FWdjZucU9ldG5SWm1aSVU5RUh5eXB3WDh2STFMREN1ZXJTQmZqZz0&amp;encodeFailures=1&amp;srcWidth=&amp;srcHeight=&amp;width=910&amp;height=98&amp;action=Access">
                <a:extLst>
                  <a:ext uri="{FF2B5EF4-FFF2-40B4-BE49-F238E27FC236}">
                    <a16:creationId xmlns:a16="http://schemas.microsoft.com/office/drawing/2014/main" id="{514D55DE-709C-49C6-84DF-6AAAA00B20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8126" y="5787268"/>
                <a:ext cx="2241579" cy="2414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949894B-EB94-4D76-A1FC-6C61E2B64CBE}"/>
                  </a:ext>
                </a:extLst>
              </p:cNvPr>
              <p:cNvPicPr>
                <a:picLocks noChangeAspect="1"/>
              </p:cNvPicPr>
              <p:nvPr/>
            </p:nvPicPr>
            <p:blipFill>
              <a:blip r:embed="rId5"/>
              <a:stretch>
                <a:fillRect/>
              </a:stretch>
            </p:blipFill>
            <p:spPr>
              <a:xfrm>
                <a:off x="2726370" y="4185322"/>
                <a:ext cx="2165090" cy="682804"/>
              </a:xfrm>
              <a:prstGeom prst="rect">
                <a:avLst/>
              </a:prstGeom>
            </p:spPr>
          </p:pic>
        </p:grpSp>
        <p:grpSp>
          <p:nvGrpSpPr>
            <p:cNvPr id="11" name="Group 10">
              <a:extLst>
                <a:ext uri="{FF2B5EF4-FFF2-40B4-BE49-F238E27FC236}">
                  <a16:creationId xmlns:a16="http://schemas.microsoft.com/office/drawing/2014/main" id="{D0BFF765-6136-4591-AE19-3D3C3695892A}"/>
                </a:ext>
              </a:extLst>
            </p:cNvPr>
            <p:cNvGrpSpPr/>
            <p:nvPr/>
          </p:nvGrpSpPr>
          <p:grpSpPr>
            <a:xfrm>
              <a:off x="6420874" y="2978334"/>
              <a:ext cx="2866770" cy="3102187"/>
              <a:chOff x="6420874" y="2978334"/>
              <a:chExt cx="2866770" cy="3102187"/>
            </a:xfrm>
          </p:grpSpPr>
          <p:pic>
            <p:nvPicPr>
              <p:cNvPr id="8" name="Picture 7">
                <a:extLst>
                  <a:ext uri="{FF2B5EF4-FFF2-40B4-BE49-F238E27FC236}">
                    <a16:creationId xmlns:a16="http://schemas.microsoft.com/office/drawing/2014/main" id="{E5EC7415-000E-C64F-9C86-3A1888B6FFE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733469" y="5543174"/>
                <a:ext cx="2241581" cy="537347"/>
              </a:xfrm>
              <a:prstGeom prst="rect">
                <a:avLst/>
              </a:prstGeom>
            </p:spPr>
          </p:pic>
          <p:pic>
            <p:nvPicPr>
              <p:cNvPr id="1034" name="Picture 10">
                <a:extLst>
                  <a:ext uri="{FF2B5EF4-FFF2-40B4-BE49-F238E27FC236}">
                    <a16:creationId xmlns:a16="http://schemas.microsoft.com/office/drawing/2014/main" id="{A6D22DBF-A179-41EA-A7AB-1FFCC6B727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420874" y="2978334"/>
                <a:ext cx="2866770" cy="3674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084536A-5919-4ECD-A8A4-62FD29B63D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88003" y="4185322"/>
                <a:ext cx="2532512" cy="506503"/>
              </a:xfrm>
              <a:prstGeom prst="rect">
                <a:avLst/>
              </a:prstGeom>
            </p:spPr>
          </p:pic>
        </p:grpSp>
      </p:grpSp>
    </p:spTree>
    <p:extLst>
      <p:ext uri="{BB962C8B-B14F-4D97-AF65-F5344CB8AC3E}">
        <p14:creationId xmlns:p14="http://schemas.microsoft.com/office/powerpoint/2010/main" val="88834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BA263E-E93C-F34A-B71E-AB0F37125D53}"/>
              </a:ext>
            </a:extLst>
          </p:cNvPr>
          <p:cNvSpPr>
            <a:spLocks noGrp="1"/>
          </p:cNvSpPr>
          <p:nvPr>
            <p:ph type="title"/>
          </p:nvPr>
        </p:nvSpPr>
        <p:spPr/>
        <p:txBody>
          <a:bodyPr/>
          <a:lstStyle/>
          <a:p>
            <a:r>
              <a:rPr lang="en-US" dirty="0"/>
              <a:t>Color palette</a:t>
            </a:r>
          </a:p>
        </p:txBody>
      </p:sp>
      <p:sp>
        <p:nvSpPr>
          <p:cNvPr id="24" name="object 3">
            <a:extLst>
              <a:ext uri="{FF2B5EF4-FFF2-40B4-BE49-F238E27FC236}">
                <a16:creationId xmlns:a16="http://schemas.microsoft.com/office/drawing/2014/main" id="{22583759-4558-2545-853F-D3718D2095F4}"/>
              </a:ext>
            </a:extLst>
          </p:cNvPr>
          <p:cNvSpPr/>
          <p:nvPr/>
        </p:nvSpPr>
        <p:spPr>
          <a:xfrm>
            <a:off x="423854" y="2571750"/>
            <a:ext cx="909293" cy="909293"/>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rgbClr val="000009"/>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5" name="object 4">
            <a:extLst>
              <a:ext uri="{FF2B5EF4-FFF2-40B4-BE49-F238E27FC236}">
                <a16:creationId xmlns:a16="http://schemas.microsoft.com/office/drawing/2014/main" id="{4FA05C01-67E4-BE4A-B582-DF29A419A375}"/>
              </a:ext>
            </a:extLst>
          </p:cNvPr>
          <p:cNvSpPr/>
          <p:nvPr/>
        </p:nvSpPr>
        <p:spPr>
          <a:xfrm>
            <a:off x="1490989" y="2571886"/>
            <a:ext cx="908825" cy="908825"/>
          </a:xfrm>
          <a:custGeom>
            <a:avLst/>
            <a:gdLst/>
            <a:ahLst/>
            <a:cxnLst/>
            <a:rect l="l" t="t" r="r" b="b"/>
            <a:pathLst>
              <a:path w="1231900" h="1231900">
                <a:moveTo>
                  <a:pt x="1231785" y="0"/>
                </a:moveTo>
                <a:lnTo>
                  <a:pt x="0" y="0"/>
                </a:lnTo>
                <a:lnTo>
                  <a:pt x="0" y="1231785"/>
                </a:lnTo>
                <a:lnTo>
                  <a:pt x="1231785" y="1231785"/>
                </a:lnTo>
                <a:lnTo>
                  <a:pt x="1231785" y="0"/>
                </a:lnTo>
                <a:close/>
              </a:path>
            </a:pathLst>
          </a:custGeom>
          <a:solidFill>
            <a:schemeClr val="bg2"/>
          </a:solidFill>
          <a:ln w="3441">
            <a:solidFill>
              <a:srgbClr val="80898F"/>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7" name="object 5">
            <a:extLst>
              <a:ext uri="{FF2B5EF4-FFF2-40B4-BE49-F238E27FC236}">
                <a16:creationId xmlns:a16="http://schemas.microsoft.com/office/drawing/2014/main" id="{60583C54-641A-6546-BF1F-45A327FAEC06}"/>
              </a:ext>
            </a:extLst>
          </p:cNvPr>
          <p:cNvSpPr/>
          <p:nvPr/>
        </p:nvSpPr>
        <p:spPr>
          <a:xfrm>
            <a:off x="2557656" y="2571750"/>
            <a:ext cx="909293" cy="909293"/>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rgbClr val="289E52"/>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30" name="object 5">
            <a:extLst>
              <a:ext uri="{FF2B5EF4-FFF2-40B4-BE49-F238E27FC236}">
                <a16:creationId xmlns:a16="http://schemas.microsoft.com/office/drawing/2014/main" id="{308C61DD-27BE-E142-B3BE-1F75C8F19B86}"/>
              </a:ext>
            </a:extLst>
          </p:cNvPr>
          <p:cNvSpPr/>
          <p:nvPr/>
        </p:nvSpPr>
        <p:spPr>
          <a:xfrm>
            <a:off x="4690990" y="2914051"/>
            <a:ext cx="566991" cy="566991"/>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rgbClr val="33C0CD"/>
          </a:solidFill>
        </p:spPr>
        <p:txBody>
          <a:bodyPr wrap="square" lIns="0" tIns="0" rIns="0" bIns="0" rtlCol="0"/>
          <a:lstStyle/>
          <a:p>
            <a:endParaRPr>
              <a:solidFill>
                <a:srgbClr val="33C0CD"/>
              </a:solidFill>
              <a:latin typeface="Segoe UI" panose="020B0502040204020203" pitchFamily="34" charset="0"/>
              <a:cs typeface="Segoe UI" panose="020B0502040204020203" pitchFamily="34" charset="0"/>
            </a:endParaRPr>
          </a:p>
        </p:txBody>
      </p:sp>
      <p:sp>
        <p:nvSpPr>
          <p:cNvPr id="31" name="object 5">
            <a:extLst>
              <a:ext uri="{FF2B5EF4-FFF2-40B4-BE49-F238E27FC236}">
                <a16:creationId xmlns:a16="http://schemas.microsoft.com/office/drawing/2014/main" id="{CC61D4B3-0B3F-A04F-BFD9-28D361067FD3}"/>
              </a:ext>
            </a:extLst>
          </p:cNvPr>
          <p:cNvSpPr/>
          <p:nvPr/>
        </p:nvSpPr>
        <p:spPr>
          <a:xfrm>
            <a:off x="5415355" y="2914051"/>
            <a:ext cx="566991" cy="566991"/>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chemeClr val="accent4"/>
          </a:solidFill>
        </p:spPr>
        <p:txBody>
          <a:bodyPr wrap="square" lIns="0" tIns="0" rIns="0" bIns="0" rtlCol="0"/>
          <a:lstStyle/>
          <a:p>
            <a:endParaRPr>
              <a:solidFill>
                <a:srgbClr val="33C0CD"/>
              </a:solidFill>
              <a:latin typeface="Segoe UI" panose="020B0502040204020203" pitchFamily="34" charset="0"/>
              <a:cs typeface="Segoe UI" panose="020B0502040204020203" pitchFamily="34" charset="0"/>
            </a:endParaRPr>
          </a:p>
        </p:txBody>
      </p:sp>
      <p:sp>
        <p:nvSpPr>
          <p:cNvPr id="32" name="object 5">
            <a:extLst>
              <a:ext uri="{FF2B5EF4-FFF2-40B4-BE49-F238E27FC236}">
                <a16:creationId xmlns:a16="http://schemas.microsoft.com/office/drawing/2014/main" id="{CC172514-2B8A-744D-BA9B-C0E0691E5F98}"/>
              </a:ext>
            </a:extLst>
          </p:cNvPr>
          <p:cNvSpPr/>
          <p:nvPr/>
        </p:nvSpPr>
        <p:spPr>
          <a:xfrm>
            <a:off x="6139720" y="2914051"/>
            <a:ext cx="566991" cy="566991"/>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chemeClr val="accent5"/>
          </a:solidFill>
        </p:spPr>
        <p:txBody>
          <a:bodyPr wrap="square" lIns="0" tIns="0" rIns="0" bIns="0" rtlCol="0"/>
          <a:lstStyle/>
          <a:p>
            <a:endParaRPr>
              <a:solidFill>
                <a:srgbClr val="33C0CD"/>
              </a:solidFill>
              <a:latin typeface="Segoe UI" panose="020B0502040204020203" pitchFamily="34" charset="0"/>
              <a:cs typeface="Segoe UI" panose="020B0502040204020203" pitchFamily="34" charset="0"/>
            </a:endParaRPr>
          </a:p>
        </p:txBody>
      </p:sp>
      <p:sp>
        <p:nvSpPr>
          <p:cNvPr id="35" name="object 5">
            <a:extLst>
              <a:ext uri="{FF2B5EF4-FFF2-40B4-BE49-F238E27FC236}">
                <a16:creationId xmlns:a16="http://schemas.microsoft.com/office/drawing/2014/main" id="{43EB4F4F-82BE-A04F-BFDA-1BCFBBD962B6}"/>
              </a:ext>
            </a:extLst>
          </p:cNvPr>
          <p:cNvSpPr/>
          <p:nvPr/>
        </p:nvSpPr>
        <p:spPr>
          <a:xfrm>
            <a:off x="3624323" y="2568461"/>
            <a:ext cx="909293" cy="909293"/>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chemeClr val="accent2"/>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36" name="object 5">
            <a:extLst>
              <a:ext uri="{FF2B5EF4-FFF2-40B4-BE49-F238E27FC236}">
                <a16:creationId xmlns:a16="http://schemas.microsoft.com/office/drawing/2014/main" id="{6D4A1AA0-90FF-F345-8E0E-3F44D12D29CF}"/>
              </a:ext>
            </a:extLst>
          </p:cNvPr>
          <p:cNvSpPr/>
          <p:nvPr/>
        </p:nvSpPr>
        <p:spPr>
          <a:xfrm>
            <a:off x="6860389" y="2914051"/>
            <a:ext cx="566991" cy="566991"/>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chemeClr val="accent6"/>
          </a:solidFill>
        </p:spPr>
        <p:txBody>
          <a:bodyPr wrap="square" lIns="0" tIns="0" rIns="0" bIns="0" rtlCol="0"/>
          <a:lstStyle/>
          <a:p>
            <a:endParaRPr>
              <a:solidFill>
                <a:srgbClr val="33C0CD"/>
              </a:solidFill>
              <a:latin typeface="Segoe UI" panose="020B0502040204020203" pitchFamily="34" charset="0"/>
              <a:cs typeface="Segoe UI" panose="020B0502040204020203" pitchFamily="34" charset="0"/>
            </a:endParaRPr>
          </a:p>
        </p:txBody>
      </p:sp>
      <p:sp>
        <p:nvSpPr>
          <p:cNvPr id="37" name="Rectangle 36">
            <a:hlinkClick r:id="rId2"/>
            <a:extLst>
              <a:ext uri="{FF2B5EF4-FFF2-40B4-BE49-F238E27FC236}">
                <a16:creationId xmlns:a16="http://schemas.microsoft.com/office/drawing/2014/main" id="{599A6358-8DBC-9E41-9412-CBE9DD8066B6}"/>
              </a:ext>
            </a:extLst>
          </p:cNvPr>
          <p:cNvSpPr/>
          <p:nvPr/>
        </p:nvSpPr>
        <p:spPr>
          <a:xfrm>
            <a:off x="366896" y="3679759"/>
            <a:ext cx="4005267"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i="0" dirty="0">
                <a:solidFill>
                  <a:schemeClr val="tx1"/>
                </a:solidFill>
                <a:latin typeface="+mj-lt"/>
                <a:cs typeface="Segoe UI Semibold" panose="020B0502040204020203" pitchFamily="34" charset="0"/>
              </a:rPr>
              <a:t>Core </a:t>
            </a:r>
            <a:r>
              <a:rPr lang="en-US" sz="1200" b="1" i="0" dirty="0" err="1">
                <a:solidFill>
                  <a:schemeClr val="tx1"/>
                </a:solidFill>
                <a:latin typeface="+mj-lt"/>
                <a:cs typeface="Segoe UI Semibold" panose="020B0502040204020203" pitchFamily="34" charset="0"/>
              </a:rPr>
              <a:t>SQLSaturday</a:t>
            </a:r>
            <a:r>
              <a:rPr lang="en-US" sz="1200" b="1" i="0" dirty="0">
                <a:solidFill>
                  <a:schemeClr val="tx1"/>
                </a:solidFill>
                <a:latin typeface="+mj-lt"/>
                <a:cs typeface="Segoe UI Semibold" panose="020B0502040204020203" pitchFamily="34" charset="0"/>
              </a:rPr>
              <a:t> Palette</a:t>
            </a:r>
          </a:p>
          <a:p>
            <a:r>
              <a:rPr lang="en-US" sz="1200" b="0" i="0" dirty="0">
                <a:solidFill>
                  <a:schemeClr val="tx1"/>
                </a:solidFill>
                <a:latin typeface="+mj-lt"/>
                <a:cs typeface="Segoe UI Semibold" panose="020B0502040204020203" pitchFamily="34" charset="0"/>
              </a:rPr>
              <a:t>Use these colors for the majority of your presentation. </a:t>
            </a:r>
          </a:p>
        </p:txBody>
      </p:sp>
      <p:sp>
        <p:nvSpPr>
          <p:cNvPr id="38" name="Rectangle 37">
            <a:hlinkClick r:id="rId2"/>
            <a:extLst>
              <a:ext uri="{FF2B5EF4-FFF2-40B4-BE49-F238E27FC236}">
                <a16:creationId xmlns:a16="http://schemas.microsoft.com/office/drawing/2014/main" id="{52516D70-6FD9-8949-A9AC-34233CDC6AF2}"/>
              </a:ext>
            </a:extLst>
          </p:cNvPr>
          <p:cNvSpPr/>
          <p:nvPr/>
        </p:nvSpPr>
        <p:spPr>
          <a:xfrm>
            <a:off x="4617948" y="3679759"/>
            <a:ext cx="2809431"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i="0" dirty="0">
                <a:solidFill>
                  <a:schemeClr val="tx1"/>
                </a:solidFill>
                <a:latin typeface="+mj-lt"/>
                <a:cs typeface="Segoe UI Semibold" panose="020B0502040204020203" pitchFamily="34" charset="0"/>
              </a:rPr>
              <a:t>Accent Colors</a:t>
            </a:r>
          </a:p>
          <a:p>
            <a:r>
              <a:rPr lang="en-US" sz="1200" dirty="0">
                <a:solidFill>
                  <a:schemeClr val="tx1"/>
                </a:solidFill>
                <a:latin typeface="+mj-lt"/>
                <a:cs typeface="Segoe UI Semibold" panose="020B0502040204020203" pitchFamily="34" charset="0"/>
              </a:rPr>
              <a:t>These colors may be used sparingly as accents</a:t>
            </a:r>
            <a:endParaRPr lang="en-US" sz="1200" b="0" i="0" dirty="0">
              <a:solidFill>
                <a:schemeClr val="tx1"/>
              </a:solidFill>
              <a:latin typeface="+mj-lt"/>
              <a:cs typeface="Segoe UI Semibold" panose="020B0502040204020203" pitchFamily="34" charset="0"/>
            </a:endParaRPr>
          </a:p>
        </p:txBody>
      </p:sp>
    </p:spTree>
    <p:extLst>
      <p:ext uri="{BB962C8B-B14F-4D97-AF65-F5344CB8AC3E}">
        <p14:creationId xmlns:p14="http://schemas.microsoft.com/office/powerpoint/2010/main" val="209709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4C4037-60C8-4EF1-9028-88C738B52A52}"/>
              </a:ext>
            </a:extLst>
          </p:cNvPr>
          <p:cNvSpPr/>
          <p:nvPr/>
        </p:nvSpPr>
        <p:spPr>
          <a:xfrm>
            <a:off x="4298132" y="456993"/>
            <a:ext cx="4845868" cy="44152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05789A90-8FE5-A846-B018-A96E691FC689}"/>
              </a:ext>
            </a:extLst>
          </p:cNvPr>
          <p:cNvSpPr>
            <a:spLocks noGrp="1"/>
          </p:cNvSpPr>
          <p:nvPr>
            <p:ph type="body" sz="quarter" idx="11"/>
          </p:nvPr>
        </p:nvSpPr>
        <p:spPr>
          <a:xfrm>
            <a:off x="440271" y="1561012"/>
            <a:ext cx="3327277" cy="2995678"/>
          </a:xfrm>
        </p:spPr>
        <p:txBody>
          <a:bodyPr/>
          <a:lstStyle/>
          <a:p>
            <a:r>
              <a:rPr lang="en-US" sz="4400" dirty="0"/>
              <a:t>Thank you to our Global  Sponsors</a:t>
            </a:r>
          </a:p>
        </p:txBody>
      </p:sp>
      <p:grpSp>
        <p:nvGrpSpPr>
          <p:cNvPr id="24" name="Group 23">
            <a:extLst>
              <a:ext uri="{FF2B5EF4-FFF2-40B4-BE49-F238E27FC236}">
                <a16:creationId xmlns:a16="http://schemas.microsoft.com/office/drawing/2014/main" id="{C91FA369-EB71-4812-A6E9-453BDE5B5849}"/>
              </a:ext>
            </a:extLst>
          </p:cNvPr>
          <p:cNvGrpSpPr/>
          <p:nvPr/>
        </p:nvGrpSpPr>
        <p:grpSpPr>
          <a:xfrm>
            <a:off x="4559900" y="828282"/>
            <a:ext cx="3470553" cy="3658800"/>
            <a:chOff x="4559900" y="828282"/>
            <a:chExt cx="3470553" cy="3658800"/>
          </a:xfrm>
        </p:grpSpPr>
        <p:pic>
          <p:nvPicPr>
            <p:cNvPr id="3" name="Picture 2" descr="https://eastus1-mediap.svc.ms/transform/thumbnail?provider=spo&amp;inputFormat=png&amp;cs=fFNQTw&amp;docid=https%3A%2F%2Fsqlpass365-my.sharepoint.com%3A443%2F_api%2Fv2.0%2Fdrives%2Fb!foE7roR9Jkahp1eDpbuCNzsI0q0yYmNIvCrkt06UyE68uZlao4rJQZ3tymFRSPDq%2Fitems%2F01FYQCTPJPSMVC3OMFCJH2NL2K6MN5DC4W%3Fversion%3DPublished&amp;access_token=eyJ0eXAiOiJKV1QiLCJhbGciOiJub25lIn0.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V2RaL0FWdjZucU9ldG5SWm1aSVU5RUh5eXB3WDh2STFMREN1ZXJTQmZqZz0&amp;encodeFailures=1&amp;srcWidth=&amp;srcHeight=&amp;width=440&amp;height=71&amp;action=Access">
              <a:extLst>
                <a:ext uri="{FF2B5EF4-FFF2-40B4-BE49-F238E27FC236}">
                  <a16:creationId xmlns:a16="http://schemas.microsoft.com/office/drawing/2014/main" id="{1791629B-37C7-4B07-ABBE-6FD960080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900" y="828282"/>
              <a:ext cx="3470553" cy="5600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4CF7DAB-2BFA-4906-8579-534482BB8A5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92629" y="2912533"/>
              <a:ext cx="1147344" cy="314152"/>
            </a:xfrm>
            <a:prstGeom prst="rect">
              <a:avLst/>
            </a:prstGeom>
          </p:spPr>
        </p:pic>
        <p:pic>
          <p:nvPicPr>
            <p:cNvPr id="11" name="Picture 12" descr="https://eastus1-mediap.svc.ms/transform/thumbnail?provider=spo&amp;inputFormat=png&amp;cs=fFNQTw&amp;docid=https%3A%2F%2Fsqlpass365-my.sharepoint.com%3A443%2F_api%2Fv2.0%2Fdrives%2Fb!foE7roR9Jkahp1eDpbuCNzsI0q0yYmNIvCrkt06UyE68uZlao4rJQZ3tymFRSPDq%2Fitems%2F01FYQCTPJC63LHZ3GD7BD2XM6MT4HCLZPK%3Fversion%3DPublished&amp;access_token=eyJ0eXAiOiJKV1QiLCJhbGciOiJub25lIn0.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V2RaL0FWdjZucU9ldG5SWm1aSVU5RUh5eXB3WDh2STFMREN1ZXJTQmZqZz0&amp;encodeFailures=1&amp;srcWidth=&amp;srcHeight=&amp;width=910&amp;height=98&amp;action=Access">
              <a:extLst>
                <a:ext uri="{FF2B5EF4-FFF2-40B4-BE49-F238E27FC236}">
                  <a16:creationId xmlns:a16="http://schemas.microsoft.com/office/drawing/2014/main" id="{7F604818-48BB-4AC4-B0F4-E6B5FE4181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0473" y="2376242"/>
              <a:ext cx="1681184" cy="1810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1DD9CA24-5D60-4C70-9AE5-E7C83B94BF2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246026" y="1703076"/>
              <a:ext cx="2150078" cy="2755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FCD31613-1C2D-4286-B2C9-72039F4118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3401" y="4276360"/>
              <a:ext cx="1325800" cy="210722"/>
            </a:xfrm>
            <a:prstGeom prst="rect">
              <a:avLst/>
            </a:prstGeom>
          </p:spPr>
        </p:pic>
        <p:pic>
          <p:nvPicPr>
            <p:cNvPr id="21" name="Picture 20">
              <a:extLst>
                <a:ext uri="{FF2B5EF4-FFF2-40B4-BE49-F238E27FC236}">
                  <a16:creationId xmlns:a16="http://schemas.microsoft.com/office/drawing/2014/main" id="{A490B0D2-043F-4B2E-BFC3-8F761509CF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2702" y="3576933"/>
              <a:ext cx="1727198" cy="344292"/>
            </a:xfrm>
            <a:prstGeom prst="rect">
              <a:avLst/>
            </a:prstGeom>
          </p:spPr>
        </p:pic>
      </p:grpSp>
    </p:spTree>
    <p:extLst>
      <p:ext uri="{BB962C8B-B14F-4D97-AF65-F5344CB8AC3E}">
        <p14:creationId xmlns:p14="http://schemas.microsoft.com/office/powerpoint/2010/main" val="361687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4C4037-60C8-4EF1-9028-88C738B52A52}"/>
              </a:ext>
            </a:extLst>
          </p:cNvPr>
          <p:cNvSpPr/>
          <p:nvPr/>
        </p:nvSpPr>
        <p:spPr>
          <a:xfrm>
            <a:off x="4298132" y="456993"/>
            <a:ext cx="4845868" cy="44152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05789A90-8FE5-A846-B018-A96E691FC689}"/>
              </a:ext>
            </a:extLst>
          </p:cNvPr>
          <p:cNvSpPr>
            <a:spLocks noGrp="1"/>
          </p:cNvSpPr>
          <p:nvPr>
            <p:ph type="body" sz="quarter" idx="11"/>
          </p:nvPr>
        </p:nvSpPr>
        <p:spPr>
          <a:xfrm>
            <a:off x="3511066" y="490247"/>
            <a:ext cx="5528930" cy="540000"/>
          </a:xfrm>
        </p:spPr>
        <p:txBody>
          <a:bodyPr/>
          <a:lstStyle/>
          <a:p>
            <a:r>
              <a:rPr lang="en-US" sz="2800" dirty="0"/>
              <a:t>Thank you to our local Partners</a:t>
            </a:r>
          </a:p>
        </p:txBody>
      </p:sp>
      <p:pic>
        <p:nvPicPr>
          <p:cNvPr id="36" name="Picture 35" descr="A picture containing drawing&#10;&#10;Description automatically generated">
            <a:extLst>
              <a:ext uri="{FF2B5EF4-FFF2-40B4-BE49-F238E27FC236}">
                <a16:creationId xmlns:a16="http://schemas.microsoft.com/office/drawing/2014/main" id="{8EA7C69B-6659-4FEB-AD25-1E2792B241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560" y="3434499"/>
            <a:ext cx="1499202" cy="666312"/>
          </a:xfrm>
          <a:prstGeom prst="rect">
            <a:avLst/>
          </a:prstGeom>
        </p:spPr>
      </p:pic>
      <p:pic>
        <p:nvPicPr>
          <p:cNvPr id="38" name="Picture 37" descr="A picture containing object, clock, monitor, screen&#10;&#10;Description automatically generated">
            <a:extLst>
              <a:ext uri="{FF2B5EF4-FFF2-40B4-BE49-F238E27FC236}">
                <a16:creationId xmlns:a16="http://schemas.microsoft.com/office/drawing/2014/main" id="{75F2FF98-8BD7-4149-B3FB-6DDC12DDDC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06" y="3667691"/>
            <a:ext cx="2062715" cy="382959"/>
          </a:xfrm>
          <a:prstGeom prst="rect">
            <a:avLst/>
          </a:prstGeom>
        </p:spPr>
      </p:pic>
      <p:pic>
        <p:nvPicPr>
          <p:cNvPr id="40" name="Picture 39" descr="A picture containing drawing&#10;&#10;Description automatically generated">
            <a:extLst>
              <a:ext uri="{FF2B5EF4-FFF2-40B4-BE49-F238E27FC236}">
                <a16:creationId xmlns:a16="http://schemas.microsoft.com/office/drawing/2014/main" id="{05C3DA06-790D-4C27-A0C6-DC081719FF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5913" y="3466724"/>
            <a:ext cx="1212405" cy="627852"/>
          </a:xfrm>
          <a:prstGeom prst="rect">
            <a:avLst/>
          </a:prstGeom>
        </p:spPr>
      </p:pic>
      <p:pic>
        <p:nvPicPr>
          <p:cNvPr id="42" name="Picture 41" descr="A close up of a sign&#10;&#10;Description automatically generated">
            <a:extLst>
              <a:ext uri="{FF2B5EF4-FFF2-40B4-BE49-F238E27FC236}">
                <a16:creationId xmlns:a16="http://schemas.microsoft.com/office/drawing/2014/main" id="{4493F215-6437-4AD0-801D-C326FB6096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8469" y="3573253"/>
            <a:ext cx="1687500" cy="540000"/>
          </a:xfrm>
          <a:prstGeom prst="rect">
            <a:avLst/>
          </a:prstGeom>
        </p:spPr>
      </p:pic>
      <p:pic>
        <p:nvPicPr>
          <p:cNvPr id="44" name="Picture 43" descr="A picture containing drawing&#10;&#10;Description automatically generated">
            <a:extLst>
              <a:ext uri="{FF2B5EF4-FFF2-40B4-BE49-F238E27FC236}">
                <a16:creationId xmlns:a16="http://schemas.microsoft.com/office/drawing/2014/main" id="{8DC25424-113E-4577-BD22-19A4A0B4AC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8740" y="3510650"/>
            <a:ext cx="1350000" cy="540000"/>
          </a:xfrm>
          <a:prstGeom prst="rect">
            <a:avLst/>
          </a:prstGeom>
        </p:spPr>
      </p:pic>
      <p:pic>
        <p:nvPicPr>
          <p:cNvPr id="46" name="Picture 45" descr="A picture containing drawing&#10;&#10;Description automatically generated">
            <a:extLst>
              <a:ext uri="{FF2B5EF4-FFF2-40B4-BE49-F238E27FC236}">
                <a16:creationId xmlns:a16="http://schemas.microsoft.com/office/drawing/2014/main" id="{3A207996-2832-4039-B663-131A72A4E4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79" y="4557051"/>
            <a:ext cx="1921183" cy="382960"/>
          </a:xfrm>
          <a:prstGeom prst="rect">
            <a:avLst/>
          </a:prstGeom>
        </p:spPr>
      </p:pic>
      <p:pic>
        <p:nvPicPr>
          <p:cNvPr id="48" name="Picture 47" descr="A picture containing drawing&#10;&#10;Description automatically generated">
            <a:extLst>
              <a:ext uri="{FF2B5EF4-FFF2-40B4-BE49-F238E27FC236}">
                <a16:creationId xmlns:a16="http://schemas.microsoft.com/office/drawing/2014/main" id="{774FDBC4-7DCA-4E5A-BC12-292C04683B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9962" y="4464182"/>
            <a:ext cx="1604305" cy="366699"/>
          </a:xfrm>
          <a:prstGeom prst="rect">
            <a:avLst/>
          </a:prstGeom>
        </p:spPr>
      </p:pic>
      <p:pic>
        <p:nvPicPr>
          <p:cNvPr id="50" name="Picture 49" descr="A picture containing drawing&#10;&#10;Description automatically generated">
            <a:extLst>
              <a:ext uri="{FF2B5EF4-FFF2-40B4-BE49-F238E27FC236}">
                <a16:creationId xmlns:a16="http://schemas.microsoft.com/office/drawing/2014/main" id="{475DA4CF-6684-4DEB-93DD-6AE0BB9ED70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76591" y="4402741"/>
            <a:ext cx="870000" cy="540000"/>
          </a:xfrm>
          <a:prstGeom prst="rect">
            <a:avLst/>
          </a:prstGeom>
        </p:spPr>
      </p:pic>
      <p:pic>
        <p:nvPicPr>
          <p:cNvPr id="52" name="Picture 51" descr="A close up of a logo&#10;&#10;Description automatically generated">
            <a:extLst>
              <a:ext uri="{FF2B5EF4-FFF2-40B4-BE49-F238E27FC236}">
                <a16:creationId xmlns:a16="http://schemas.microsoft.com/office/drawing/2014/main" id="{A8EE02E2-BBE5-45EF-8B72-BF0BE786FDE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15996" y="4322178"/>
            <a:ext cx="1262953" cy="699135"/>
          </a:xfrm>
          <a:prstGeom prst="rect">
            <a:avLst/>
          </a:prstGeom>
        </p:spPr>
      </p:pic>
      <p:pic>
        <p:nvPicPr>
          <p:cNvPr id="54" name="Picture 53" descr="A picture containing drawing, plate&#10;&#10;Description automatically generated">
            <a:extLst>
              <a:ext uri="{FF2B5EF4-FFF2-40B4-BE49-F238E27FC236}">
                <a16:creationId xmlns:a16="http://schemas.microsoft.com/office/drawing/2014/main" id="{B1B87AA8-C24C-4EA8-B68B-C2DF627E9B5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99512" y="4293640"/>
            <a:ext cx="748456" cy="693015"/>
          </a:xfrm>
          <a:prstGeom prst="rect">
            <a:avLst/>
          </a:prstGeom>
        </p:spPr>
      </p:pic>
      <p:pic>
        <p:nvPicPr>
          <p:cNvPr id="58" name="Picture 57" descr="A picture containing drawing&#10;&#10;Description automatically generated">
            <a:extLst>
              <a:ext uri="{FF2B5EF4-FFF2-40B4-BE49-F238E27FC236}">
                <a16:creationId xmlns:a16="http://schemas.microsoft.com/office/drawing/2014/main" id="{C8EA836C-5E1E-43AF-BB68-A335B6E06D6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37577" y="2232964"/>
            <a:ext cx="2216784" cy="863302"/>
          </a:xfrm>
          <a:prstGeom prst="rect">
            <a:avLst/>
          </a:prstGeom>
        </p:spPr>
      </p:pic>
      <p:pic>
        <p:nvPicPr>
          <p:cNvPr id="60" name="Picture 59" descr="A picture containing drawing&#10;&#10;Description automatically generated">
            <a:extLst>
              <a:ext uri="{FF2B5EF4-FFF2-40B4-BE49-F238E27FC236}">
                <a16:creationId xmlns:a16="http://schemas.microsoft.com/office/drawing/2014/main" id="{24CB05F7-7C60-48A0-A816-19D0143BB4D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089" y="2069003"/>
            <a:ext cx="3572773" cy="1303886"/>
          </a:xfrm>
          <a:prstGeom prst="rect">
            <a:avLst/>
          </a:prstGeom>
        </p:spPr>
      </p:pic>
      <p:pic>
        <p:nvPicPr>
          <p:cNvPr id="56" name="Picture 55" descr="A picture containing drawing&#10;&#10;Description automatically generated">
            <a:extLst>
              <a:ext uri="{FF2B5EF4-FFF2-40B4-BE49-F238E27FC236}">
                <a16:creationId xmlns:a16="http://schemas.microsoft.com/office/drawing/2014/main" id="{C15A5C88-C430-402E-98B8-B8A2BC814B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38326" y="972960"/>
            <a:ext cx="3072828" cy="1328790"/>
          </a:xfrm>
          <a:prstGeom prst="rect">
            <a:avLst/>
          </a:prstGeom>
        </p:spPr>
      </p:pic>
    </p:spTree>
    <p:extLst>
      <p:ext uri="{BB962C8B-B14F-4D97-AF65-F5344CB8AC3E}">
        <p14:creationId xmlns:p14="http://schemas.microsoft.com/office/powerpoint/2010/main" val="312261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E31B-DD53-4566-B576-2C090DE0817E}"/>
              </a:ext>
            </a:extLst>
          </p:cNvPr>
          <p:cNvSpPr>
            <a:spLocks noGrp="1"/>
          </p:cNvSpPr>
          <p:nvPr>
            <p:ph type="title"/>
          </p:nvPr>
        </p:nvSpPr>
        <p:spPr/>
        <p:txBody>
          <a:bodyPr/>
          <a:lstStyle/>
          <a:p>
            <a:r>
              <a:rPr lang="en-GB" dirty="0">
                <a:solidFill>
                  <a:srgbClr val="289E52"/>
                </a:solidFill>
              </a:rPr>
              <a:t>Who</a:t>
            </a:r>
          </a:p>
        </p:txBody>
      </p:sp>
      <p:sp>
        <p:nvSpPr>
          <p:cNvPr id="4" name="Text Placeholder 3">
            <a:extLst>
              <a:ext uri="{FF2B5EF4-FFF2-40B4-BE49-F238E27FC236}">
                <a16:creationId xmlns:a16="http://schemas.microsoft.com/office/drawing/2014/main" id="{CC305734-6672-4A7C-9575-36E078107A88}"/>
              </a:ext>
            </a:extLst>
          </p:cNvPr>
          <p:cNvSpPr>
            <a:spLocks noGrp="1"/>
          </p:cNvSpPr>
          <p:nvPr>
            <p:ph type="body" sz="quarter" idx="21"/>
          </p:nvPr>
        </p:nvSpPr>
        <p:spPr>
          <a:xfrm>
            <a:off x="312744" y="1088728"/>
            <a:ext cx="8481212" cy="3669124"/>
          </a:xfrm>
        </p:spPr>
        <p:txBody>
          <a:bodyPr/>
          <a:lstStyle/>
          <a:p>
            <a:pPr marL="243000" indent="-243000">
              <a:buFont typeface="Arial" panose="020B0604020202020204" pitchFamily="34" charset="0"/>
              <a:buChar char="•"/>
            </a:pPr>
            <a:r>
              <a:rPr lang="en-GB" dirty="0"/>
              <a:t>Martin Croft (Me) </a:t>
            </a:r>
          </a:p>
          <a:p>
            <a:pPr marL="243000" indent="-243000">
              <a:buFont typeface="Arial" panose="020B0604020202020204" pitchFamily="34" charset="0"/>
              <a:buChar char="•"/>
            </a:pPr>
            <a:r>
              <a:rPr lang="en-GB" dirty="0"/>
              <a:t>Email martin.croft@sqlserversolutions.co.uk </a:t>
            </a:r>
          </a:p>
          <a:p>
            <a:pPr marL="243000" indent="-243000">
              <a:buFont typeface="Arial" panose="020B0604020202020204" pitchFamily="34" charset="0"/>
              <a:buChar char="•"/>
            </a:pPr>
            <a:r>
              <a:rPr lang="en-GB" dirty="0"/>
              <a:t>Twitter @</a:t>
            </a:r>
            <a:r>
              <a:rPr lang="en-GB" dirty="0" err="1"/>
              <a:t>MartinCroft</a:t>
            </a:r>
            <a:endParaRPr lang="en-GB" dirty="0"/>
          </a:p>
          <a:p>
            <a:pPr marL="243000" indent="-243000">
              <a:buFont typeface="Arial" panose="020B0604020202020204" pitchFamily="34" charset="0"/>
              <a:buChar char="•"/>
            </a:pPr>
            <a:r>
              <a:rPr lang="en-GB" dirty="0"/>
              <a:t>SQL Server Contractor/Consultant who’s been working with SQL Server since 6.5. </a:t>
            </a:r>
          </a:p>
          <a:p>
            <a:pPr marL="243000" indent="-243000">
              <a:buFont typeface="Arial" panose="020B0604020202020204" pitchFamily="34" charset="0"/>
              <a:buChar char="•"/>
            </a:pPr>
            <a:r>
              <a:rPr lang="en-GB" dirty="0"/>
              <a:t>Co-organiser of Manchester PASS Data Platform User Group and SQL Saturday Manchester, </a:t>
            </a:r>
          </a:p>
          <a:p>
            <a:pPr marL="243000" indent="-243000">
              <a:buFont typeface="Arial" panose="020B0604020202020204" pitchFamily="34" charset="0"/>
              <a:buChar char="•"/>
            </a:pPr>
            <a:r>
              <a:rPr lang="en-GB" dirty="0"/>
              <a:t>International playboy/speaker</a:t>
            </a: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3D3A3FFE-04FA-4A3F-8A61-35FD4DD1D85D}"/>
              </a:ext>
            </a:extLst>
          </p:cNvPr>
          <p:cNvPicPr>
            <a:picLocks noChangeAspect="1"/>
          </p:cNvPicPr>
          <p:nvPr/>
        </p:nvPicPr>
        <p:blipFill>
          <a:blip r:embed="rId2"/>
          <a:stretch>
            <a:fillRect/>
          </a:stretch>
        </p:blipFill>
        <p:spPr>
          <a:xfrm>
            <a:off x="8376609" y="88074"/>
            <a:ext cx="909291" cy="454646"/>
          </a:xfrm>
          <a:prstGeom prst="rect">
            <a:avLst/>
          </a:prstGeom>
          <a:effectLst>
            <a:softEdge rad="0"/>
          </a:effectLst>
        </p:spPr>
      </p:pic>
    </p:spTree>
    <p:extLst>
      <p:ext uri="{BB962C8B-B14F-4D97-AF65-F5344CB8AC3E}">
        <p14:creationId xmlns:p14="http://schemas.microsoft.com/office/powerpoint/2010/main" val="399284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E31B-DD53-4566-B576-2C090DE0817E}"/>
              </a:ext>
            </a:extLst>
          </p:cNvPr>
          <p:cNvSpPr>
            <a:spLocks noGrp="1"/>
          </p:cNvSpPr>
          <p:nvPr>
            <p:ph type="title"/>
          </p:nvPr>
        </p:nvSpPr>
        <p:spPr/>
        <p:txBody>
          <a:bodyPr/>
          <a:lstStyle/>
          <a:p>
            <a:r>
              <a:rPr lang="en-GB" dirty="0">
                <a:solidFill>
                  <a:srgbClr val="289E52"/>
                </a:solidFill>
              </a:rPr>
              <a:t>What</a:t>
            </a:r>
          </a:p>
        </p:txBody>
      </p:sp>
      <p:sp>
        <p:nvSpPr>
          <p:cNvPr id="4" name="Text Placeholder 3">
            <a:extLst>
              <a:ext uri="{FF2B5EF4-FFF2-40B4-BE49-F238E27FC236}">
                <a16:creationId xmlns:a16="http://schemas.microsoft.com/office/drawing/2014/main" id="{CC305734-6672-4A7C-9575-36E078107A88}"/>
              </a:ext>
            </a:extLst>
          </p:cNvPr>
          <p:cNvSpPr>
            <a:spLocks noGrp="1"/>
          </p:cNvSpPr>
          <p:nvPr>
            <p:ph type="body" sz="quarter" idx="21"/>
          </p:nvPr>
        </p:nvSpPr>
        <p:spPr>
          <a:xfrm>
            <a:off x="312744" y="1088728"/>
            <a:ext cx="8481212" cy="3669124"/>
          </a:xfrm>
        </p:spPr>
        <p:txBody>
          <a:bodyPr/>
          <a:lstStyle/>
          <a:p>
            <a:pPr lvl="1">
              <a:buFont typeface="Arial" panose="020B0604020202020204" pitchFamily="34" charset="0"/>
              <a:buChar char="•"/>
            </a:pPr>
            <a:r>
              <a:rPr lang="en-GB" sz="2250" dirty="0">
                <a:solidFill>
                  <a:schemeClr val="tx2"/>
                </a:solidFill>
              </a:rPr>
              <a:t>In the Beginning there was …</a:t>
            </a:r>
          </a:p>
          <a:p>
            <a:pPr lvl="1">
              <a:buFont typeface="Arial" panose="020B0604020202020204" pitchFamily="34" charset="0"/>
              <a:buChar char="•"/>
            </a:pPr>
            <a:r>
              <a:rPr lang="en-GB" sz="2250" dirty="0">
                <a:solidFill>
                  <a:schemeClr val="tx2"/>
                </a:solidFill>
              </a:rPr>
              <a:t>And a while later.. Well a long time later</a:t>
            </a:r>
          </a:p>
          <a:p>
            <a:pPr lvl="1">
              <a:buFont typeface="Arial" panose="020B0604020202020204" pitchFamily="34" charset="0"/>
              <a:buChar char="•"/>
            </a:pPr>
            <a:r>
              <a:rPr lang="en-GB" sz="2250" dirty="0">
                <a:solidFill>
                  <a:schemeClr val="tx2"/>
                </a:solidFill>
              </a:rPr>
              <a:t>Then a new application arrived</a:t>
            </a:r>
          </a:p>
          <a:p>
            <a:pPr lvl="1">
              <a:buFont typeface="Arial" panose="020B0604020202020204" pitchFamily="34" charset="0"/>
              <a:buChar char="•"/>
            </a:pPr>
            <a:r>
              <a:rPr lang="en-GB" sz="2250" dirty="0">
                <a:solidFill>
                  <a:schemeClr val="tx2"/>
                </a:solidFill>
              </a:rPr>
              <a:t>IT IS NOT A REPLACEMENT FOR SSMS  (*Disclaimer)</a:t>
            </a:r>
          </a:p>
          <a:p>
            <a:pPr lvl="1">
              <a:buFont typeface="Arial" panose="020B0604020202020204" pitchFamily="34" charset="0"/>
              <a:buChar char="•"/>
            </a:pPr>
            <a:r>
              <a:rPr lang="en-GB" sz="2250" dirty="0">
                <a:solidFill>
                  <a:schemeClr val="tx2"/>
                </a:solidFill>
              </a:rPr>
              <a:t>Cross platform – works for those arty types(MACS) and the one that like to type(Linux)</a:t>
            </a:r>
          </a:p>
          <a:p>
            <a:pPr lvl="1">
              <a:buFont typeface="Arial" panose="020B0604020202020204" pitchFamily="34" charset="0"/>
              <a:buChar char="•"/>
            </a:pPr>
            <a:r>
              <a:rPr lang="en-GB" sz="2250" dirty="0">
                <a:solidFill>
                  <a:schemeClr val="tx2"/>
                </a:solidFill>
              </a:rPr>
              <a:t>Built from the ground up (with Visual Studio code base)</a:t>
            </a:r>
          </a:p>
          <a:p>
            <a:pPr lvl="1">
              <a:buFont typeface="Arial" panose="020B0604020202020204" pitchFamily="34" charset="0"/>
              <a:buChar char="•"/>
            </a:pPr>
            <a:endParaRPr lang="en-GB" sz="2250" dirty="0">
              <a:solidFill>
                <a:schemeClr val="tx2"/>
              </a:solidFill>
            </a:endParaRP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3D3A3FFE-04FA-4A3F-8A61-35FD4DD1D85D}"/>
              </a:ext>
            </a:extLst>
          </p:cNvPr>
          <p:cNvPicPr>
            <a:picLocks noChangeAspect="1"/>
          </p:cNvPicPr>
          <p:nvPr/>
        </p:nvPicPr>
        <p:blipFill>
          <a:blip r:embed="rId2"/>
          <a:stretch>
            <a:fillRect/>
          </a:stretch>
        </p:blipFill>
        <p:spPr>
          <a:xfrm>
            <a:off x="8376609" y="88074"/>
            <a:ext cx="909291" cy="454646"/>
          </a:xfrm>
          <a:prstGeom prst="rect">
            <a:avLst/>
          </a:prstGeom>
          <a:effectLst>
            <a:softEdge rad="0"/>
          </a:effectLst>
        </p:spPr>
      </p:pic>
      <p:pic>
        <p:nvPicPr>
          <p:cNvPr id="9" name="Picture 8" descr="A screenshot of a cell phone&#10;&#10;Description automatically generated">
            <a:extLst>
              <a:ext uri="{FF2B5EF4-FFF2-40B4-BE49-F238E27FC236}">
                <a16:creationId xmlns:a16="http://schemas.microsoft.com/office/drawing/2014/main" id="{D651666B-EDF0-4933-AF76-28AEA2188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154" y="614704"/>
            <a:ext cx="2825100" cy="1675712"/>
          </a:xfrm>
          <a:prstGeom prst="rect">
            <a:avLst/>
          </a:prstGeom>
        </p:spPr>
      </p:pic>
      <p:pic>
        <p:nvPicPr>
          <p:cNvPr id="6" name="Picture 5" descr="A picture containing flower, bird&#10;&#10;Description automatically generated">
            <a:extLst>
              <a:ext uri="{FF2B5EF4-FFF2-40B4-BE49-F238E27FC236}">
                <a16:creationId xmlns:a16="http://schemas.microsoft.com/office/drawing/2014/main" id="{DD50926C-B17A-462E-8055-4A53565319EF}"/>
              </a:ext>
            </a:extLst>
          </p:cNvPr>
          <p:cNvPicPr>
            <a:picLocks noChangeAspect="1"/>
          </p:cNvPicPr>
          <p:nvPr/>
        </p:nvPicPr>
        <p:blipFill>
          <a:blip r:embed="rId4"/>
          <a:stretch>
            <a:fillRect/>
          </a:stretch>
        </p:blipFill>
        <p:spPr>
          <a:xfrm>
            <a:off x="5688273" y="574125"/>
            <a:ext cx="3396166" cy="175687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3DD3B4D4-7B03-489F-BBA6-01BA9A2E8D60}"/>
              </a:ext>
            </a:extLst>
          </p:cNvPr>
          <p:cNvPicPr>
            <a:picLocks noChangeAspect="1"/>
          </p:cNvPicPr>
          <p:nvPr/>
        </p:nvPicPr>
        <p:blipFill>
          <a:blip r:embed="rId5"/>
          <a:stretch>
            <a:fillRect/>
          </a:stretch>
        </p:blipFill>
        <p:spPr>
          <a:xfrm>
            <a:off x="4251301" y="0"/>
            <a:ext cx="1399674" cy="1399674"/>
          </a:xfrm>
          <a:prstGeom prst="rect">
            <a:avLst/>
          </a:prstGeom>
        </p:spPr>
      </p:pic>
    </p:spTree>
    <p:extLst>
      <p:ext uri="{BB962C8B-B14F-4D97-AF65-F5344CB8AC3E}">
        <p14:creationId xmlns:p14="http://schemas.microsoft.com/office/powerpoint/2010/main" val="40449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Effect transition="in" filter="fade">
                                      <p:cBhvr>
                                        <p:cTn id="48" dur="1000"/>
                                        <p:tgtEl>
                                          <p:spTgt spid="4">
                                            <p:txEl>
                                              <p:pRg st="3" end="3"/>
                                            </p:txEl>
                                          </p:spTgt>
                                        </p:tgtEl>
                                      </p:cBhvr>
                                    </p:animEffect>
                                    <p:anim calcmode="lin" valueType="num">
                                      <p:cBhvr>
                                        <p:cTn id="4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fade">
                                      <p:cBhvr>
                                        <p:cTn id="55" dur="1000"/>
                                        <p:tgtEl>
                                          <p:spTgt spid="4">
                                            <p:txEl>
                                              <p:pRg st="4" end="4"/>
                                            </p:txEl>
                                          </p:spTgt>
                                        </p:tgtEl>
                                      </p:cBhvr>
                                    </p:animEffect>
                                    <p:anim calcmode="lin" valueType="num">
                                      <p:cBhvr>
                                        <p:cTn id="5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1000"/>
                                        <p:tgtEl>
                                          <p:spTgt spid="4">
                                            <p:txEl>
                                              <p:pRg st="5" end="5"/>
                                            </p:txEl>
                                          </p:spTgt>
                                        </p:tgtEl>
                                      </p:cBhvr>
                                    </p:animEffect>
                                    <p:anim calcmode="lin" valueType="num">
                                      <p:cBhvr>
                                        <p:cTn id="6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E31B-DD53-4566-B576-2C090DE0817E}"/>
              </a:ext>
            </a:extLst>
          </p:cNvPr>
          <p:cNvSpPr>
            <a:spLocks noGrp="1"/>
          </p:cNvSpPr>
          <p:nvPr>
            <p:ph type="title"/>
          </p:nvPr>
        </p:nvSpPr>
        <p:spPr/>
        <p:txBody>
          <a:bodyPr/>
          <a:lstStyle/>
          <a:p>
            <a:r>
              <a:rPr lang="en-GB" dirty="0">
                <a:solidFill>
                  <a:srgbClr val="289E52"/>
                </a:solidFill>
              </a:rPr>
              <a:t>Why</a:t>
            </a:r>
          </a:p>
        </p:txBody>
      </p:sp>
      <p:sp>
        <p:nvSpPr>
          <p:cNvPr id="4" name="Text Placeholder 3">
            <a:extLst>
              <a:ext uri="{FF2B5EF4-FFF2-40B4-BE49-F238E27FC236}">
                <a16:creationId xmlns:a16="http://schemas.microsoft.com/office/drawing/2014/main" id="{CC305734-6672-4A7C-9575-36E078107A88}"/>
              </a:ext>
            </a:extLst>
          </p:cNvPr>
          <p:cNvSpPr>
            <a:spLocks noGrp="1"/>
          </p:cNvSpPr>
          <p:nvPr>
            <p:ph type="body" sz="quarter" idx="21"/>
          </p:nvPr>
        </p:nvSpPr>
        <p:spPr>
          <a:xfrm>
            <a:off x="312744" y="1088728"/>
            <a:ext cx="8481212" cy="3669124"/>
          </a:xfrm>
        </p:spPr>
        <p:txBody>
          <a:bodyPr/>
          <a:lstStyle/>
          <a:p>
            <a:pPr lvl="1">
              <a:buFont typeface="Arial" panose="020B0604020202020204" pitchFamily="34" charset="0"/>
              <a:buChar char="•"/>
            </a:pPr>
            <a:r>
              <a:rPr lang="en-GB" sz="2250" dirty="0">
                <a:solidFill>
                  <a:schemeClr val="tx2"/>
                </a:solidFill>
              </a:rPr>
              <a:t>I fancied a challenge (and seemed less stupid idea than 99 thing and the batch isn’t one presentation I did )</a:t>
            </a:r>
          </a:p>
          <a:p>
            <a:pPr lvl="1">
              <a:buFont typeface="Arial" panose="020B0604020202020204" pitchFamily="34" charset="0"/>
              <a:buChar char="•"/>
            </a:pPr>
            <a:r>
              <a:rPr lang="en-GB" sz="2250" dirty="0">
                <a:solidFill>
                  <a:schemeClr val="tx2"/>
                </a:solidFill>
              </a:rPr>
              <a:t>ADS evolves every month, sometimes more than once! </a:t>
            </a:r>
          </a:p>
          <a:p>
            <a:pPr lvl="1">
              <a:buFont typeface="Arial" panose="020B0604020202020204" pitchFamily="34" charset="0"/>
              <a:buChar char="•"/>
            </a:pPr>
            <a:r>
              <a:rPr lang="en-GB" sz="2250" dirty="0">
                <a:solidFill>
                  <a:schemeClr val="tx2"/>
                </a:solidFill>
              </a:rPr>
              <a:t>It has some really cool features (and what a way to get to know them better)</a:t>
            </a:r>
          </a:p>
          <a:p>
            <a:pPr lvl="1">
              <a:buFont typeface="Arial" panose="020B0604020202020204" pitchFamily="34" charset="0"/>
              <a:buChar char="•"/>
            </a:pPr>
            <a:r>
              <a:rPr lang="en-GB" sz="2250" dirty="0">
                <a:solidFill>
                  <a:schemeClr val="tx2"/>
                </a:solidFill>
              </a:rPr>
              <a:t>It can do things not possible in SSMS</a:t>
            </a:r>
          </a:p>
          <a:p>
            <a:pPr lvl="1">
              <a:buFont typeface="Arial" panose="020B0604020202020204" pitchFamily="34" charset="0"/>
              <a:buChar char="•"/>
            </a:pPr>
            <a:r>
              <a:rPr lang="en-GB" sz="2250" dirty="0">
                <a:solidFill>
                  <a:schemeClr val="tx2"/>
                </a:solidFill>
              </a:rPr>
              <a:t>Hopefully continue to make me more productive!</a:t>
            </a:r>
          </a:p>
          <a:p>
            <a:pPr lvl="1">
              <a:buFont typeface="Arial" panose="020B0604020202020204" pitchFamily="34" charset="0"/>
              <a:buChar char="•"/>
            </a:pPr>
            <a:endParaRPr lang="en-GB" sz="2250" dirty="0">
              <a:solidFill>
                <a:schemeClr val="tx2"/>
              </a:solidFill>
            </a:endParaRP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3D3A3FFE-04FA-4A3F-8A61-35FD4DD1D85D}"/>
              </a:ext>
            </a:extLst>
          </p:cNvPr>
          <p:cNvPicPr>
            <a:picLocks noChangeAspect="1"/>
          </p:cNvPicPr>
          <p:nvPr/>
        </p:nvPicPr>
        <p:blipFill>
          <a:blip r:embed="rId2"/>
          <a:stretch>
            <a:fillRect/>
          </a:stretch>
        </p:blipFill>
        <p:spPr>
          <a:xfrm>
            <a:off x="8376609" y="88074"/>
            <a:ext cx="909291" cy="454646"/>
          </a:xfrm>
          <a:prstGeom prst="rect">
            <a:avLst/>
          </a:prstGeom>
          <a:effectLst>
            <a:softEdge rad="0"/>
          </a:effectLst>
        </p:spPr>
      </p:pic>
    </p:spTree>
    <p:extLst>
      <p:ext uri="{BB962C8B-B14F-4D97-AF65-F5344CB8AC3E}">
        <p14:creationId xmlns:p14="http://schemas.microsoft.com/office/powerpoint/2010/main" val="17307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E31B-DD53-4566-B576-2C090DE0817E}"/>
              </a:ext>
            </a:extLst>
          </p:cNvPr>
          <p:cNvSpPr>
            <a:spLocks noGrp="1"/>
          </p:cNvSpPr>
          <p:nvPr>
            <p:ph type="title"/>
          </p:nvPr>
        </p:nvSpPr>
        <p:spPr/>
        <p:txBody>
          <a:bodyPr/>
          <a:lstStyle/>
          <a:p>
            <a:r>
              <a:rPr lang="en-GB" dirty="0">
                <a:solidFill>
                  <a:srgbClr val="289E52"/>
                </a:solidFill>
              </a:rPr>
              <a:t>So what do I do.. And how I’d use it </a:t>
            </a:r>
          </a:p>
        </p:txBody>
      </p:sp>
      <p:sp>
        <p:nvSpPr>
          <p:cNvPr id="4" name="Text Placeholder 3">
            <a:extLst>
              <a:ext uri="{FF2B5EF4-FFF2-40B4-BE49-F238E27FC236}">
                <a16:creationId xmlns:a16="http://schemas.microsoft.com/office/drawing/2014/main" id="{CC305734-6672-4A7C-9575-36E078107A88}"/>
              </a:ext>
            </a:extLst>
          </p:cNvPr>
          <p:cNvSpPr>
            <a:spLocks noGrp="1"/>
          </p:cNvSpPr>
          <p:nvPr>
            <p:ph type="body" sz="quarter" idx="21"/>
          </p:nvPr>
        </p:nvSpPr>
        <p:spPr>
          <a:xfrm>
            <a:off x="331394" y="1101038"/>
            <a:ext cx="8481212" cy="3669124"/>
          </a:xfrm>
        </p:spPr>
        <p:txBody>
          <a:bodyPr/>
          <a:lstStyle/>
          <a:p>
            <a:pPr lvl="1">
              <a:buFont typeface="Arial" panose="020B0604020202020204" pitchFamily="34" charset="0"/>
              <a:buChar char="•"/>
            </a:pPr>
            <a:r>
              <a:rPr lang="en-GB" sz="2250" dirty="0">
                <a:solidFill>
                  <a:schemeClr val="tx2"/>
                </a:solidFill>
              </a:rPr>
              <a:t>I’m a DBA, a Data Engineer, a SQL Developer. It varies</a:t>
            </a:r>
          </a:p>
          <a:p>
            <a:pPr lvl="1">
              <a:buFont typeface="Arial" panose="020B0604020202020204" pitchFamily="34" charset="0"/>
              <a:buChar char="•"/>
            </a:pPr>
            <a:r>
              <a:rPr lang="en-GB" sz="2250" dirty="0">
                <a:solidFill>
                  <a:schemeClr val="tx2"/>
                </a:solidFill>
              </a:rPr>
              <a:t>But currently I’m a contractor for a Law firm on specific projects ( and part time consultant) </a:t>
            </a:r>
          </a:p>
          <a:p>
            <a:pPr lvl="1">
              <a:buFont typeface="Arial" panose="020B0604020202020204" pitchFamily="34" charset="0"/>
              <a:buChar char="•"/>
            </a:pPr>
            <a:r>
              <a:rPr lang="en-GB" sz="2250" dirty="0">
                <a:solidFill>
                  <a:schemeClr val="tx2"/>
                </a:solidFill>
              </a:rPr>
              <a:t>Database migrations/decommissioning &amp; supporting team of developers and analysts </a:t>
            </a:r>
          </a:p>
          <a:p>
            <a:pPr lvl="1">
              <a:buFont typeface="Arial" panose="020B0604020202020204" pitchFamily="34" charset="0"/>
              <a:buChar char="•"/>
            </a:pPr>
            <a:r>
              <a:rPr lang="en-GB" sz="2250" dirty="0">
                <a:solidFill>
                  <a:schemeClr val="tx2"/>
                </a:solidFill>
              </a:rPr>
              <a:t>So, deployments, granting access, migration of SQL from versions (SQL 7, 2000, 2008), explaining stuff to developers. database restore, AG group configuration, data extracts, reporting of SQL metrics, SQL Agent jobs setup, still explaining stuff to developers</a:t>
            </a: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3D3A3FFE-04FA-4A3F-8A61-35FD4DD1D85D}"/>
              </a:ext>
            </a:extLst>
          </p:cNvPr>
          <p:cNvPicPr>
            <a:picLocks noChangeAspect="1"/>
          </p:cNvPicPr>
          <p:nvPr/>
        </p:nvPicPr>
        <p:blipFill>
          <a:blip r:embed="rId2"/>
          <a:stretch>
            <a:fillRect/>
          </a:stretch>
        </p:blipFill>
        <p:spPr>
          <a:xfrm>
            <a:off x="8376609" y="88074"/>
            <a:ext cx="909291" cy="454646"/>
          </a:xfrm>
          <a:prstGeom prst="rect">
            <a:avLst/>
          </a:prstGeom>
          <a:effectLst>
            <a:softEdge rad="0"/>
          </a:effectLst>
        </p:spPr>
      </p:pic>
    </p:spTree>
    <p:extLst>
      <p:ext uri="{BB962C8B-B14F-4D97-AF65-F5344CB8AC3E}">
        <p14:creationId xmlns:p14="http://schemas.microsoft.com/office/powerpoint/2010/main" val="335031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iterate type="lt">
                                    <p:tmAbs val="100"/>
                                  </p:iterate>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3ED7E5-EA0A-4E73-9DE1-12D50F98A1EC}"/>
              </a:ext>
            </a:extLst>
          </p:cNvPr>
          <p:cNvSpPr>
            <a:spLocks noGrp="1"/>
          </p:cNvSpPr>
          <p:nvPr>
            <p:ph type="body" sz="quarter" idx="10"/>
          </p:nvPr>
        </p:nvSpPr>
        <p:spPr/>
        <p:txBody>
          <a:bodyPr/>
          <a:lstStyle/>
          <a:p>
            <a:pPr algn="ctr"/>
            <a:r>
              <a:rPr lang="en-GB" dirty="0"/>
              <a:t>Demos  </a:t>
            </a:r>
          </a:p>
        </p:txBody>
      </p:sp>
      <p:pic>
        <p:nvPicPr>
          <p:cNvPr id="5" name="Picture 4">
            <a:extLst>
              <a:ext uri="{FF2B5EF4-FFF2-40B4-BE49-F238E27FC236}">
                <a16:creationId xmlns:a16="http://schemas.microsoft.com/office/drawing/2014/main" id="{15B78C87-722D-4749-8C66-1ADF024FEA5A}"/>
              </a:ext>
            </a:extLst>
          </p:cNvPr>
          <p:cNvPicPr>
            <a:picLocks noChangeAspect="1"/>
          </p:cNvPicPr>
          <p:nvPr/>
        </p:nvPicPr>
        <p:blipFill>
          <a:blip r:embed="rId2"/>
          <a:stretch>
            <a:fillRect/>
          </a:stretch>
        </p:blipFill>
        <p:spPr>
          <a:xfrm>
            <a:off x="8339310" y="74917"/>
            <a:ext cx="909291" cy="454646"/>
          </a:xfrm>
          <a:prstGeom prst="rect">
            <a:avLst/>
          </a:prstGeom>
          <a:effectLst>
            <a:softEdge rad="0"/>
          </a:effectLst>
        </p:spPr>
      </p:pic>
    </p:spTree>
    <p:extLst>
      <p:ext uri="{BB962C8B-B14F-4D97-AF65-F5344CB8AC3E}">
        <p14:creationId xmlns:p14="http://schemas.microsoft.com/office/powerpoint/2010/main" val="216152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E31B-DD53-4566-B576-2C090DE0817E}"/>
              </a:ext>
            </a:extLst>
          </p:cNvPr>
          <p:cNvSpPr>
            <a:spLocks noGrp="1"/>
          </p:cNvSpPr>
          <p:nvPr>
            <p:ph type="title"/>
          </p:nvPr>
        </p:nvSpPr>
        <p:spPr/>
        <p:txBody>
          <a:bodyPr/>
          <a:lstStyle/>
          <a:p>
            <a:r>
              <a:rPr lang="en-GB" dirty="0">
                <a:solidFill>
                  <a:srgbClr val="289E52"/>
                </a:solidFill>
              </a:rPr>
              <a:t>Would I go back to SSMS?</a:t>
            </a:r>
          </a:p>
        </p:txBody>
      </p:sp>
      <p:sp>
        <p:nvSpPr>
          <p:cNvPr id="4" name="Text Placeholder 3">
            <a:extLst>
              <a:ext uri="{FF2B5EF4-FFF2-40B4-BE49-F238E27FC236}">
                <a16:creationId xmlns:a16="http://schemas.microsoft.com/office/drawing/2014/main" id="{CC305734-6672-4A7C-9575-36E078107A88}"/>
              </a:ext>
            </a:extLst>
          </p:cNvPr>
          <p:cNvSpPr>
            <a:spLocks noGrp="1"/>
          </p:cNvSpPr>
          <p:nvPr>
            <p:ph type="body" sz="quarter" idx="21"/>
          </p:nvPr>
        </p:nvSpPr>
        <p:spPr>
          <a:xfrm>
            <a:off x="312745" y="1068291"/>
            <a:ext cx="8481212" cy="3669124"/>
          </a:xfrm>
        </p:spPr>
        <p:txBody>
          <a:bodyPr/>
          <a:lstStyle/>
          <a:p>
            <a:pPr lvl="1">
              <a:buFont typeface="Arial" panose="020B0604020202020204" pitchFamily="34" charset="0"/>
              <a:buChar char="•"/>
            </a:pPr>
            <a:r>
              <a:rPr lang="en-GB" sz="2250" dirty="0">
                <a:solidFill>
                  <a:schemeClr val="tx2"/>
                </a:solidFill>
              </a:rPr>
              <a:t>Your asking a DBA, Data engineer, Data reliability engineer, so..</a:t>
            </a:r>
          </a:p>
          <a:p>
            <a:pPr lvl="1">
              <a:buFont typeface="Arial" panose="020B0604020202020204" pitchFamily="34" charset="0"/>
              <a:buChar char="•"/>
            </a:pPr>
            <a:r>
              <a:rPr lang="en-GB" sz="3600" b="1" dirty="0">
                <a:solidFill>
                  <a:schemeClr val="tx2"/>
                </a:solidFill>
              </a:rPr>
              <a:t>It depends…</a:t>
            </a:r>
          </a:p>
          <a:p>
            <a:pPr lvl="1">
              <a:buFont typeface="Arial" panose="020B0604020202020204" pitchFamily="34" charset="0"/>
              <a:buChar char="•"/>
            </a:pPr>
            <a:endParaRPr lang="en-GB" sz="2250" dirty="0">
              <a:solidFill>
                <a:schemeClr val="tx2"/>
              </a:solidFill>
            </a:endParaRP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3D3A3FFE-04FA-4A3F-8A61-35FD4DD1D85D}"/>
              </a:ext>
            </a:extLst>
          </p:cNvPr>
          <p:cNvPicPr>
            <a:picLocks noChangeAspect="1"/>
          </p:cNvPicPr>
          <p:nvPr/>
        </p:nvPicPr>
        <p:blipFill>
          <a:blip r:embed="rId2"/>
          <a:stretch>
            <a:fillRect/>
          </a:stretch>
        </p:blipFill>
        <p:spPr>
          <a:xfrm>
            <a:off x="8376609" y="88074"/>
            <a:ext cx="909291" cy="454646"/>
          </a:xfrm>
          <a:prstGeom prst="rect">
            <a:avLst/>
          </a:prstGeom>
          <a:effectLst>
            <a:softEdge rad="0"/>
          </a:effectLst>
        </p:spPr>
      </p:pic>
      <p:pic>
        <p:nvPicPr>
          <p:cNvPr id="6" name="Picture 5" descr="A picture containing drawing&#10;&#10;Description automatically generated">
            <a:extLst>
              <a:ext uri="{FF2B5EF4-FFF2-40B4-BE49-F238E27FC236}">
                <a16:creationId xmlns:a16="http://schemas.microsoft.com/office/drawing/2014/main" id="{C39ABD75-6BB1-4197-8E31-EE07C163CA23}"/>
              </a:ext>
            </a:extLst>
          </p:cNvPr>
          <p:cNvPicPr>
            <a:picLocks noChangeAspect="1"/>
          </p:cNvPicPr>
          <p:nvPr/>
        </p:nvPicPr>
        <p:blipFill>
          <a:blip r:embed="rId3"/>
          <a:stretch>
            <a:fillRect/>
          </a:stretch>
        </p:blipFill>
        <p:spPr>
          <a:xfrm>
            <a:off x="6201238" y="2581835"/>
            <a:ext cx="1607344" cy="1607344"/>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BE35E948-63D7-421F-A68E-BDB27AE8B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1323" y="2975811"/>
            <a:ext cx="1086561" cy="1111033"/>
          </a:xfrm>
          <a:prstGeom prst="rect">
            <a:avLst/>
          </a:prstGeom>
        </p:spPr>
      </p:pic>
      <p:sp>
        <p:nvSpPr>
          <p:cNvPr id="8" name="TextBox 7">
            <a:extLst>
              <a:ext uri="{FF2B5EF4-FFF2-40B4-BE49-F238E27FC236}">
                <a16:creationId xmlns:a16="http://schemas.microsoft.com/office/drawing/2014/main" id="{5D0067D4-B304-48B3-925B-1D435F7FA80E}"/>
              </a:ext>
            </a:extLst>
          </p:cNvPr>
          <p:cNvSpPr txBox="1"/>
          <p:nvPr/>
        </p:nvSpPr>
        <p:spPr>
          <a:xfrm>
            <a:off x="6434890" y="2387084"/>
            <a:ext cx="1712494" cy="369332"/>
          </a:xfrm>
          <a:prstGeom prst="rect">
            <a:avLst/>
          </a:prstGeom>
          <a:noFill/>
        </p:spPr>
        <p:txBody>
          <a:bodyPr wrap="square" rtlCol="0">
            <a:spAutoFit/>
          </a:bodyPr>
          <a:lstStyle/>
          <a:p>
            <a:r>
              <a:rPr lang="en-GB" dirty="0">
                <a:solidFill>
                  <a:srgbClr val="0070C0"/>
                </a:solidFill>
              </a:rPr>
              <a:t>PowerShell</a:t>
            </a:r>
          </a:p>
        </p:txBody>
      </p:sp>
      <p:sp>
        <p:nvSpPr>
          <p:cNvPr id="11" name="TextBox 10">
            <a:extLst>
              <a:ext uri="{FF2B5EF4-FFF2-40B4-BE49-F238E27FC236}">
                <a16:creationId xmlns:a16="http://schemas.microsoft.com/office/drawing/2014/main" id="{94F0E964-B963-4D40-9070-96F055263144}"/>
              </a:ext>
            </a:extLst>
          </p:cNvPr>
          <p:cNvSpPr txBox="1"/>
          <p:nvPr/>
        </p:nvSpPr>
        <p:spPr>
          <a:xfrm>
            <a:off x="5416216" y="4248436"/>
            <a:ext cx="1712494" cy="369332"/>
          </a:xfrm>
          <a:prstGeom prst="rect">
            <a:avLst/>
          </a:prstGeom>
          <a:noFill/>
        </p:spPr>
        <p:txBody>
          <a:bodyPr wrap="square" rtlCol="0">
            <a:spAutoFit/>
          </a:bodyPr>
          <a:lstStyle/>
          <a:p>
            <a:r>
              <a:rPr lang="en-GB" dirty="0">
                <a:solidFill>
                  <a:srgbClr val="0070C0"/>
                </a:solidFill>
              </a:rPr>
              <a:t>Source Control</a:t>
            </a:r>
          </a:p>
        </p:txBody>
      </p:sp>
      <p:sp>
        <p:nvSpPr>
          <p:cNvPr id="12" name="TextBox 11">
            <a:extLst>
              <a:ext uri="{FF2B5EF4-FFF2-40B4-BE49-F238E27FC236}">
                <a16:creationId xmlns:a16="http://schemas.microsoft.com/office/drawing/2014/main" id="{FEA7730D-88F2-41A5-89DC-C65FC1B35564}"/>
              </a:ext>
            </a:extLst>
          </p:cNvPr>
          <p:cNvSpPr txBox="1"/>
          <p:nvPr/>
        </p:nvSpPr>
        <p:spPr>
          <a:xfrm>
            <a:off x="392533" y="3766836"/>
            <a:ext cx="1712494" cy="646331"/>
          </a:xfrm>
          <a:prstGeom prst="rect">
            <a:avLst/>
          </a:prstGeom>
          <a:noFill/>
        </p:spPr>
        <p:txBody>
          <a:bodyPr wrap="square" rtlCol="0">
            <a:spAutoFit/>
          </a:bodyPr>
          <a:lstStyle/>
          <a:p>
            <a:r>
              <a:rPr lang="en-GB" dirty="0">
                <a:solidFill>
                  <a:srgbClr val="FFC000"/>
                </a:solidFill>
              </a:rPr>
              <a:t>Anything to do with AGs</a:t>
            </a:r>
          </a:p>
        </p:txBody>
      </p:sp>
      <p:sp>
        <p:nvSpPr>
          <p:cNvPr id="13" name="TextBox 12">
            <a:extLst>
              <a:ext uri="{FF2B5EF4-FFF2-40B4-BE49-F238E27FC236}">
                <a16:creationId xmlns:a16="http://schemas.microsoft.com/office/drawing/2014/main" id="{9709BAC6-2295-43F4-B8C5-7C10286CB838}"/>
              </a:ext>
            </a:extLst>
          </p:cNvPr>
          <p:cNvSpPr txBox="1"/>
          <p:nvPr/>
        </p:nvSpPr>
        <p:spPr>
          <a:xfrm>
            <a:off x="3651584" y="2718187"/>
            <a:ext cx="2026279" cy="369332"/>
          </a:xfrm>
          <a:prstGeom prst="rect">
            <a:avLst/>
          </a:prstGeom>
          <a:noFill/>
        </p:spPr>
        <p:txBody>
          <a:bodyPr wrap="square" rtlCol="0">
            <a:spAutoFit/>
          </a:bodyPr>
          <a:lstStyle/>
          <a:p>
            <a:r>
              <a:rPr lang="en-GB" dirty="0">
                <a:solidFill>
                  <a:srgbClr val="FFC000"/>
                </a:solidFill>
              </a:rPr>
              <a:t>Registered servers</a:t>
            </a:r>
          </a:p>
        </p:txBody>
      </p:sp>
      <p:sp>
        <p:nvSpPr>
          <p:cNvPr id="14" name="TextBox 13">
            <a:extLst>
              <a:ext uri="{FF2B5EF4-FFF2-40B4-BE49-F238E27FC236}">
                <a16:creationId xmlns:a16="http://schemas.microsoft.com/office/drawing/2014/main" id="{56260C8D-59CF-412A-9E02-CFE99940539C}"/>
              </a:ext>
            </a:extLst>
          </p:cNvPr>
          <p:cNvSpPr txBox="1"/>
          <p:nvPr/>
        </p:nvSpPr>
        <p:spPr>
          <a:xfrm>
            <a:off x="7747796" y="3100584"/>
            <a:ext cx="1712494" cy="646331"/>
          </a:xfrm>
          <a:prstGeom prst="rect">
            <a:avLst/>
          </a:prstGeom>
          <a:noFill/>
        </p:spPr>
        <p:txBody>
          <a:bodyPr wrap="square" rtlCol="0">
            <a:spAutoFit/>
          </a:bodyPr>
          <a:lstStyle/>
          <a:p>
            <a:r>
              <a:rPr lang="en-GB" dirty="0">
                <a:solidFill>
                  <a:srgbClr val="0070C0"/>
                </a:solidFill>
              </a:rPr>
              <a:t>Exporting to Excel</a:t>
            </a:r>
          </a:p>
        </p:txBody>
      </p:sp>
      <p:sp>
        <p:nvSpPr>
          <p:cNvPr id="15" name="TextBox 14">
            <a:extLst>
              <a:ext uri="{FF2B5EF4-FFF2-40B4-BE49-F238E27FC236}">
                <a16:creationId xmlns:a16="http://schemas.microsoft.com/office/drawing/2014/main" id="{04928745-DFCA-4DDD-848C-60D3D19147ED}"/>
              </a:ext>
            </a:extLst>
          </p:cNvPr>
          <p:cNvSpPr txBox="1"/>
          <p:nvPr/>
        </p:nvSpPr>
        <p:spPr>
          <a:xfrm>
            <a:off x="3037389" y="4204453"/>
            <a:ext cx="1712494" cy="646331"/>
          </a:xfrm>
          <a:prstGeom prst="rect">
            <a:avLst/>
          </a:prstGeom>
          <a:noFill/>
        </p:spPr>
        <p:txBody>
          <a:bodyPr wrap="square" rtlCol="0">
            <a:spAutoFit/>
          </a:bodyPr>
          <a:lstStyle/>
          <a:p>
            <a:r>
              <a:rPr lang="en-GB" dirty="0">
                <a:solidFill>
                  <a:srgbClr val="FFC000"/>
                </a:solidFill>
              </a:rPr>
              <a:t>Profiling and tuning SQL</a:t>
            </a:r>
          </a:p>
        </p:txBody>
      </p:sp>
      <p:sp>
        <p:nvSpPr>
          <p:cNvPr id="16" name="TextBox 15">
            <a:extLst>
              <a:ext uri="{FF2B5EF4-FFF2-40B4-BE49-F238E27FC236}">
                <a16:creationId xmlns:a16="http://schemas.microsoft.com/office/drawing/2014/main" id="{6EC6412A-B4FA-4245-B789-FC95842FA7E9}"/>
              </a:ext>
            </a:extLst>
          </p:cNvPr>
          <p:cNvSpPr txBox="1"/>
          <p:nvPr/>
        </p:nvSpPr>
        <p:spPr>
          <a:xfrm>
            <a:off x="7604837" y="1740753"/>
            <a:ext cx="1712494" cy="646331"/>
          </a:xfrm>
          <a:prstGeom prst="rect">
            <a:avLst/>
          </a:prstGeom>
          <a:noFill/>
        </p:spPr>
        <p:txBody>
          <a:bodyPr wrap="square" rtlCol="0">
            <a:spAutoFit/>
          </a:bodyPr>
          <a:lstStyle/>
          <a:p>
            <a:r>
              <a:rPr lang="en-GB" dirty="0">
                <a:solidFill>
                  <a:srgbClr val="0070C0"/>
                </a:solidFill>
              </a:rPr>
              <a:t>SQL Notebooks</a:t>
            </a:r>
          </a:p>
        </p:txBody>
      </p:sp>
      <p:sp>
        <p:nvSpPr>
          <p:cNvPr id="18" name="TextBox 17">
            <a:extLst>
              <a:ext uri="{FF2B5EF4-FFF2-40B4-BE49-F238E27FC236}">
                <a16:creationId xmlns:a16="http://schemas.microsoft.com/office/drawing/2014/main" id="{281E6F1C-13E9-4C8E-9461-40AD466C65FF}"/>
              </a:ext>
            </a:extLst>
          </p:cNvPr>
          <p:cNvSpPr txBox="1"/>
          <p:nvPr/>
        </p:nvSpPr>
        <p:spPr>
          <a:xfrm>
            <a:off x="3651585" y="3562249"/>
            <a:ext cx="2072022" cy="369332"/>
          </a:xfrm>
          <a:prstGeom prst="rect">
            <a:avLst/>
          </a:prstGeom>
          <a:noFill/>
        </p:spPr>
        <p:txBody>
          <a:bodyPr wrap="square" rtlCol="0">
            <a:spAutoFit/>
          </a:bodyPr>
          <a:lstStyle/>
          <a:p>
            <a:r>
              <a:rPr lang="en-GB" dirty="0">
                <a:solidFill>
                  <a:srgbClr val="FFC000"/>
                </a:solidFill>
              </a:rPr>
              <a:t>Security changes</a:t>
            </a:r>
          </a:p>
        </p:txBody>
      </p:sp>
      <p:sp>
        <p:nvSpPr>
          <p:cNvPr id="19" name="TextBox 18">
            <a:extLst>
              <a:ext uri="{FF2B5EF4-FFF2-40B4-BE49-F238E27FC236}">
                <a16:creationId xmlns:a16="http://schemas.microsoft.com/office/drawing/2014/main" id="{9622C04B-C72B-4882-9199-4876DCAA892F}"/>
              </a:ext>
            </a:extLst>
          </p:cNvPr>
          <p:cNvSpPr txBox="1"/>
          <p:nvPr/>
        </p:nvSpPr>
        <p:spPr>
          <a:xfrm>
            <a:off x="4687596" y="2212936"/>
            <a:ext cx="1712494" cy="369332"/>
          </a:xfrm>
          <a:prstGeom prst="rect">
            <a:avLst/>
          </a:prstGeom>
          <a:noFill/>
        </p:spPr>
        <p:txBody>
          <a:bodyPr wrap="square" rtlCol="0">
            <a:spAutoFit/>
          </a:bodyPr>
          <a:lstStyle/>
          <a:p>
            <a:r>
              <a:rPr lang="en-GB" dirty="0">
                <a:solidFill>
                  <a:srgbClr val="0070C0"/>
                </a:solidFill>
              </a:rPr>
              <a:t>Short-cut keys</a:t>
            </a:r>
          </a:p>
        </p:txBody>
      </p:sp>
      <p:sp>
        <p:nvSpPr>
          <p:cNvPr id="20" name="TextBox 19">
            <a:extLst>
              <a:ext uri="{FF2B5EF4-FFF2-40B4-BE49-F238E27FC236}">
                <a16:creationId xmlns:a16="http://schemas.microsoft.com/office/drawing/2014/main" id="{FCDF02DF-0918-44F8-9C38-756698F0DA96}"/>
              </a:ext>
            </a:extLst>
          </p:cNvPr>
          <p:cNvSpPr txBox="1"/>
          <p:nvPr/>
        </p:nvSpPr>
        <p:spPr>
          <a:xfrm>
            <a:off x="7054516" y="4004513"/>
            <a:ext cx="2001128" cy="369332"/>
          </a:xfrm>
          <a:prstGeom prst="rect">
            <a:avLst/>
          </a:prstGeom>
          <a:noFill/>
        </p:spPr>
        <p:txBody>
          <a:bodyPr wrap="square" rtlCol="0">
            <a:spAutoFit/>
          </a:bodyPr>
          <a:lstStyle/>
          <a:p>
            <a:r>
              <a:rPr lang="en-GB" dirty="0">
                <a:solidFill>
                  <a:srgbClr val="0070C0"/>
                </a:solidFill>
              </a:rPr>
              <a:t>Data visualisation</a:t>
            </a:r>
          </a:p>
        </p:txBody>
      </p:sp>
      <p:sp>
        <p:nvSpPr>
          <p:cNvPr id="21" name="TextBox 20">
            <a:extLst>
              <a:ext uri="{FF2B5EF4-FFF2-40B4-BE49-F238E27FC236}">
                <a16:creationId xmlns:a16="http://schemas.microsoft.com/office/drawing/2014/main" id="{44D20A1F-AFAC-4DFC-A38F-172E26D3C926}"/>
              </a:ext>
            </a:extLst>
          </p:cNvPr>
          <p:cNvSpPr txBox="1"/>
          <p:nvPr/>
        </p:nvSpPr>
        <p:spPr>
          <a:xfrm>
            <a:off x="2299875" y="2231246"/>
            <a:ext cx="2026279" cy="369332"/>
          </a:xfrm>
          <a:prstGeom prst="rect">
            <a:avLst/>
          </a:prstGeom>
          <a:noFill/>
        </p:spPr>
        <p:txBody>
          <a:bodyPr wrap="square" rtlCol="0">
            <a:spAutoFit/>
          </a:bodyPr>
          <a:lstStyle/>
          <a:p>
            <a:r>
              <a:rPr lang="en-GB" dirty="0">
                <a:solidFill>
                  <a:srgbClr val="FFC000"/>
                </a:solidFill>
              </a:rPr>
              <a:t>Job Management</a:t>
            </a:r>
          </a:p>
        </p:txBody>
      </p:sp>
      <p:sp>
        <p:nvSpPr>
          <p:cNvPr id="22" name="TextBox 21">
            <a:extLst>
              <a:ext uri="{FF2B5EF4-FFF2-40B4-BE49-F238E27FC236}">
                <a16:creationId xmlns:a16="http://schemas.microsoft.com/office/drawing/2014/main" id="{08F75A9D-6E68-45DF-A81C-590B34B95DF2}"/>
              </a:ext>
            </a:extLst>
          </p:cNvPr>
          <p:cNvSpPr txBox="1"/>
          <p:nvPr/>
        </p:nvSpPr>
        <p:spPr>
          <a:xfrm>
            <a:off x="4603625" y="3152365"/>
            <a:ext cx="1712494" cy="369332"/>
          </a:xfrm>
          <a:prstGeom prst="rect">
            <a:avLst/>
          </a:prstGeom>
          <a:noFill/>
        </p:spPr>
        <p:txBody>
          <a:bodyPr wrap="square" rtlCol="0">
            <a:spAutoFit/>
          </a:bodyPr>
          <a:lstStyle/>
          <a:p>
            <a:r>
              <a:rPr lang="en-GB" dirty="0">
                <a:solidFill>
                  <a:srgbClr val="0070C0"/>
                </a:solidFill>
              </a:rPr>
              <a:t>Extensions</a:t>
            </a:r>
          </a:p>
        </p:txBody>
      </p:sp>
      <p:sp>
        <p:nvSpPr>
          <p:cNvPr id="23" name="TextBox 22">
            <a:extLst>
              <a:ext uri="{FF2B5EF4-FFF2-40B4-BE49-F238E27FC236}">
                <a16:creationId xmlns:a16="http://schemas.microsoft.com/office/drawing/2014/main" id="{3546789F-5179-4C26-AC30-69D4C98F4A55}"/>
              </a:ext>
            </a:extLst>
          </p:cNvPr>
          <p:cNvSpPr txBox="1"/>
          <p:nvPr/>
        </p:nvSpPr>
        <p:spPr>
          <a:xfrm>
            <a:off x="360695" y="2712081"/>
            <a:ext cx="2072022" cy="646331"/>
          </a:xfrm>
          <a:prstGeom prst="rect">
            <a:avLst/>
          </a:prstGeom>
          <a:noFill/>
        </p:spPr>
        <p:txBody>
          <a:bodyPr wrap="square" rtlCol="0">
            <a:spAutoFit/>
          </a:bodyPr>
          <a:lstStyle/>
          <a:p>
            <a:r>
              <a:rPr lang="en-GB" dirty="0">
                <a:solidFill>
                  <a:srgbClr val="FFC000"/>
                </a:solidFill>
              </a:rPr>
              <a:t>Service broker, SSDB</a:t>
            </a:r>
          </a:p>
        </p:txBody>
      </p:sp>
      <p:sp>
        <p:nvSpPr>
          <p:cNvPr id="9" name="TextBox 8">
            <a:extLst>
              <a:ext uri="{FF2B5EF4-FFF2-40B4-BE49-F238E27FC236}">
                <a16:creationId xmlns:a16="http://schemas.microsoft.com/office/drawing/2014/main" id="{78B9E53F-3FAF-42BF-8EE7-F38156C54252}"/>
              </a:ext>
            </a:extLst>
          </p:cNvPr>
          <p:cNvSpPr txBox="1"/>
          <p:nvPr/>
        </p:nvSpPr>
        <p:spPr>
          <a:xfrm>
            <a:off x="2849478" y="1507348"/>
            <a:ext cx="4279232" cy="646331"/>
          </a:xfrm>
          <a:prstGeom prst="rect">
            <a:avLst/>
          </a:prstGeom>
          <a:noFill/>
        </p:spPr>
        <p:txBody>
          <a:bodyPr wrap="square" rtlCol="0">
            <a:spAutoFit/>
          </a:bodyPr>
          <a:lstStyle/>
          <a:p>
            <a:pPr lvl="1"/>
            <a:r>
              <a:rPr lang="en-GB" sz="3600" dirty="0">
                <a:solidFill>
                  <a:schemeClr val="tx2"/>
                </a:solidFill>
              </a:rPr>
              <a:t>So both maybe?</a:t>
            </a:r>
          </a:p>
        </p:txBody>
      </p:sp>
    </p:spTree>
    <p:extLst>
      <p:ext uri="{BB962C8B-B14F-4D97-AF65-F5344CB8AC3E}">
        <p14:creationId xmlns:p14="http://schemas.microsoft.com/office/powerpoint/2010/main" val="258831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2000" fill="hold"/>
                                        <p:tgtEl>
                                          <p:spTgt spid="8"/>
                                        </p:tgtEl>
                                        <p:attrNameLst>
                                          <p:attrName>ppt_w</p:attrName>
                                        </p:attrNameLst>
                                      </p:cBhvr>
                                      <p:tavLst>
                                        <p:tav tm="0">
                                          <p:val>
                                            <p:fltVal val="0"/>
                                          </p:val>
                                        </p:tav>
                                        <p:tav tm="100000">
                                          <p:val>
                                            <p:strVal val="#ppt_w"/>
                                          </p:val>
                                        </p:tav>
                                      </p:tavLst>
                                    </p:anim>
                                    <p:anim calcmode="lin" valueType="num">
                                      <p:cBhvr>
                                        <p:cTn id="32" dur="2000" fill="hold"/>
                                        <p:tgtEl>
                                          <p:spTgt spid="8"/>
                                        </p:tgtEl>
                                        <p:attrNameLst>
                                          <p:attrName>ppt_h</p:attrName>
                                        </p:attrNameLst>
                                      </p:cBhvr>
                                      <p:tavLst>
                                        <p:tav tm="0">
                                          <p:val>
                                            <p:fltVal val="0"/>
                                          </p:val>
                                        </p:tav>
                                        <p:tav tm="100000">
                                          <p:val>
                                            <p:strVal val="#ppt_h"/>
                                          </p:val>
                                        </p:tav>
                                      </p:tavLst>
                                    </p:anim>
                                    <p:animEffect transition="in" filter="fade">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2000" fill="hold"/>
                                        <p:tgtEl>
                                          <p:spTgt spid="15"/>
                                        </p:tgtEl>
                                        <p:attrNameLst>
                                          <p:attrName>ppt_w</p:attrName>
                                        </p:attrNameLst>
                                      </p:cBhvr>
                                      <p:tavLst>
                                        <p:tav tm="0">
                                          <p:val>
                                            <p:fltVal val="0"/>
                                          </p:val>
                                        </p:tav>
                                        <p:tav tm="100000">
                                          <p:val>
                                            <p:strVal val="#ppt_w"/>
                                          </p:val>
                                        </p:tav>
                                      </p:tavLst>
                                    </p:anim>
                                    <p:anim calcmode="lin" valueType="num">
                                      <p:cBhvr>
                                        <p:cTn id="39" dur="2000" fill="hold"/>
                                        <p:tgtEl>
                                          <p:spTgt spid="15"/>
                                        </p:tgtEl>
                                        <p:attrNameLst>
                                          <p:attrName>ppt_h</p:attrName>
                                        </p:attrNameLst>
                                      </p:cBhvr>
                                      <p:tavLst>
                                        <p:tav tm="0">
                                          <p:val>
                                            <p:fltVal val="0"/>
                                          </p:val>
                                        </p:tav>
                                        <p:tav tm="100000">
                                          <p:val>
                                            <p:strVal val="#ppt_h"/>
                                          </p:val>
                                        </p:tav>
                                      </p:tavLst>
                                    </p:anim>
                                    <p:animEffect transition="in" filter="fade">
                                      <p:cBhvr>
                                        <p:cTn id="40" dur="2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2000" fill="hold"/>
                                        <p:tgtEl>
                                          <p:spTgt spid="11"/>
                                        </p:tgtEl>
                                        <p:attrNameLst>
                                          <p:attrName>ppt_w</p:attrName>
                                        </p:attrNameLst>
                                      </p:cBhvr>
                                      <p:tavLst>
                                        <p:tav tm="0">
                                          <p:val>
                                            <p:fltVal val="0"/>
                                          </p:val>
                                        </p:tav>
                                        <p:tav tm="100000">
                                          <p:val>
                                            <p:strVal val="#ppt_w"/>
                                          </p:val>
                                        </p:tav>
                                      </p:tavLst>
                                    </p:anim>
                                    <p:anim calcmode="lin" valueType="num">
                                      <p:cBhvr>
                                        <p:cTn id="46" dur="2000" fill="hold"/>
                                        <p:tgtEl>
                                          <p:spTgt spid="11"/>
                                        </p:tgtEl>
                                        <p:attrNameLst>
                                          <p:attrName>ppt_h</p:attrName>
                                        </p:attrNameLst>
                                      </p:cBhvr>
                                      <p:tavLst>
                                        <p:tav tm="0">
                                          <p:val>
                                            <p:fltVal val="0"/>
                                          </p:val>
                                        </p:tav>
                                        <p:tav tm="100000">
                                          <p:val>
                                            <p:strVal val="#ppt_h"/>
                                          </p:val>
                                        </p:tav>
                                      </p:tavLst>
                                    </p:anim>
                                    <p:animEffect transition="in" filter="fade">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2000" fill="hold"/>
                                        <p:tgtEl>
                                          <p:spTgt spid="12"/>
                                        </p:tgtEl>
                                        <p:attrNameLst>
                                          <p:attrName>ppt_w</p:attrName>
                                        </p:attrNameLst>
                                      </p:cBhvr>
                                      <p:tavLst>
                                        <p:tav tm="0">
                                          <p:val>
                                            <p:fltVal val="0"/>
                                          </p:val>
                                        </p:tav>
                                        <p:tav tm="100000">
                                          <p:val>
                                            <p:strVal val="#ppt_w"/>
                                          </p:val>
                                        </p:tav>
                                      </p:tavLst>
                                    </p:anim>
                                    <p:anim calcmode="lin" valueType="num">
                                      <p:cBhvr>
                                        <p:cTn id="53" dur="2000" fill="hold"/>
                                        <p:tgtEl>
                                          <p:spTgt spid="12"/>
                                        </p:tgtEl>
                                        <p:attrNameLst>
                                          <p:attrName>ppt_h</p:attrName>
                                        </p:attrNameLst>
                                      </p:cBhvr>
                                      <p:tavLst>
                                        <p:tav tm="0">
                                          <p:val>
                                            <p:fltVal val="0"/>
                                          </p:val>
                                        </p:tav>
                                        <p:tav tm="100000">
                                          <p:val>
                                            <p:strVal val="#ppt_h"/>
                                          </p:val>
                                        </p:tav>
                                      </p:tavLst>
                                    </p:anim>
                                    <p:animEffect transition="in" filter="fade">
                                      <p:cBhvr>
                                        <p:cTn id="54" dur="2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2000" fill="hold"/>
                                        <p:tgtEl>
                                          <p:spTgt spid="13"/>
                                        </p:tgtEl>
                                        <p:attrNameLst>
                                          <p:attrName>ppt_w</p:attrName>
                                        </p:attrNameLst>
                                      </p:cBhvr>
                                      <p:tavLst>
                                        <p:tav tm="0">
                                          <p:val>
                                            <p:fltVal val="0"/>
                                          </p:val>
                                        </p:tav>
                                        <p:tav tm="100000">
                                          <p:val>
                                            <p:strVal val="#ppt_w"/>
                                          </p:val>
                                        </p:tav>
                                      </p:tavLst>
                                    </p:anim>
                                    <p:anim calcmode="lin" valueType="num">
                                      <p:cBhvr>
                                        <p:cTn id="60" dur="2000" fill="hold"/>
                                        <p:tgtEl>
                                          <p:spTgt spid="13"/>
                                        </p:tgtEl>
                                        <p:attrNameLst>
                                          <p:attrName>ppt_h</p:attrName>
                                        </p:attrNameLst>
                                      </p:cBhvr>
                                      <p:tavLst>
                                        <p:tav tm="0">
                                          <p:val>
                                            <p:fltVal val="0"/>
                                          </p:val>
                                        </p:tav>
                                        <p:tav tm="100000">
                                          <p:val>
                                            <p:strVal val="#ppt_h"/>
                                          </p:val>
                                        </p:tav>
                                      </p:tavLst>
                                    </p:anim>
                                    <p:animEffect transition="in" filter="fade">
                                      <p:cBhvr>
                                        <p:cTn id="61" dur="20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2000" fill="hold"/>
                                        <p:tgtEl>
                                          <p:spTgt spid="14"/>
                                        </p:tgtEl>
                                        <p:attrNameLst>
                                          <p:attrName>ppt_w</p:attrName>
                                        </p:attrNameLst>
                                      </p:cBhvr>
                                      <p:tavLst>
                                        <p:tav tm="0">
                                          <p:val>
                                            <p:fltVal val="0"/>
                                          </p:val>
                                        </p:tav>
                                        <p:tav tm="100000">
                                          <p:val>
                                            <p:strVal val="#ppt_w"/>
                                          </p:val>
                                        </p:tav>
                                      </p:tavLst>
                                    </p:anim>
                                    <p:anim calcmode="lin" valueType="num">
                                      <p:cBhvr>
                                        <p:cTn id="67" dur="2000" fill="hold"/>
                                        <p:tgtEl>
                                          <p:spTgt spid="14"/>
                                        </p:tgtEl>
                                        <p:attrNameLst>
                                          <p:attrName>ppt_h</p:attrName>
                                        </p:attrNameLst>
                                      </p:cBhvr>
                                      <p:tavLst>
                                        <p:tav tm="0">
                                          <p:val>
                                            <p:fltVal val="0"/>
                                          </p:val>
                                        </p:tav>
                                        <p:tav tm="100000">
                                          <p:val>
                                            <p:strVal val="#ppt_h"/>
                                          </p:val>
                                        </p:tav>
                                      </p:tavLst>
                                    </p:anim>
                                    <p:animEffect transition="in" filter="fade">
                                      <p:cBhvr>
                                        <p:cTn id="68" dur="20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2000" fill="hold"/>
                                        <p:tgtEl>
                                          <p:spTgt spid="16"/>
                                        </p:tgtEl>
                                        <p:attrNameLst>
                                          <p:attrName>ppt_w</p:attrName>
                                        </p:attrNameLst>
                                      </p:cBhvr>
                                      <p:tavLst>
                                        <p:tav tm="0">
                                          <p:val>
                                            <p:fltVal val="0"/>
                                          </p:val>
                                        </p:tav>
                                        <p:tav tm="100000">
                                          <p:val>
                                            <p:strVal val="#ppt_w"/>
                                          </p:val>
                                        </p:tav>
                                      </p:tavLst>
                                    </p:anim>
                                    <p:anim calcmode="lin" valueType="num">
                                      <p:cBhvr>
                                        <p:cTn id="74" dur="2000" fill="hold"/>
                                        <p:tgtEl>
                                          <p:spTgt spid="16"/>
                                        </p:tgtEl>
                                        <p:attrNameLst>
                                          <p:attrName>ppt_h</p:attrName>
                                        </p:attrNameLst>
                                      </p:cBhvr>
                                      <p:tavLst>
                                        <p:tav tm="0">
                                          <p:val>
                                            <p:fltVal val="0"/>
                                          </p:val>
                                        </p:tav>
                                        <p:tav tm="100000">
                                          <p:val>
                                            <p:strVal val="#ppt_h"/>
                                          </p:val>
                                        </p:tav>
                                      </p:tavLst>
                                    </p:anim>
                                    <p:animEffect transition="in" filter="fade">
                                      <p:cBhvr>
                                        <p:cTn id="75" dur="20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 calcmode="lin" valueType="num">
                                      <p:cBhvr>
                                        <p:cTn id="80" dur="2000" fill="hold"/>
                                        <p:tgtEl>
                                          <p:spTgt spid="18"/>
                                        </p:tgtEl>
                                        <p:attrNameLst>
                                          <p:attrName>ppt_w</p:attrName>
                                        </p:attrNameLst>
                                      </p:cBhvr>
                                      <p:tavLst>
                                        <p:tav tm="0">
                                          <p:val>
                                            <p:fltVal val="0"/>
                                          </p:val>
                                        </p:tav>
                                        <p:tav tm="100000">
                                          <p:val>
                                            <p:strVal val="#ppt_w"/>
                                          </p:val>
                                        </p:tav>
                                      </p:tavLst>
                                    </p:anim>
                                    <p:anim calcmode="lin" valueType="num">
                                      <p:cBhvr>
                                        <p:cTn id="81" dur="2000" fill="hold"/>
                                        <p:tgtEl>
                                          <p:spTgt spid="18"/>
                                        </p:tgtEl>
                                        <p:attrNameLst>
                                          <p:attrName>ppt_h</p:attrName>
                                        </p:attrNameLst>
                                      </p:cBhvr>
                                      <p:tavLst>
                                        <p:tav tm="0">
                                          <p:val>
                                            <p:fltVal val="0"/>
                                          </p:val>
                                        </p:tav>
                                        <p:tav tm="100000">
                                          <p:val>
                                            <p:strVal val="#ppt_h"/>
                                          </p:val>
                                        </p:tav>
                                      </p:tavLst>
                                    </p:anim>
                                    <p:animEffect transition="in" filter="fade">
                                      <p:cBhvr>
                                        <p:cTn id="82" dur="20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p:cTn id="87" dur="2000" fill="hold"/>
                                        <p:tgtEl>
                                          <p:spTgt spid="19"/>
                                        </p:tgtEl>
                                        <p:attrNameLst>
                                          <p:attrName>ppt_w</p:attrName>
                                        </p:attrNameLst>
                                      </p:cBhvr>
                                      <p:tavLst>
                                        <p:tav tm="0">
                                          <p:val>
                                            <p:fltVal val="0"/>
                                          </p:val>
                                        </p:tav>
                                        <p:tav tm="100000">
                                          <p:val>
                                            <p:strVal val="#ppt_w"/>
                                          </p:val>
                                        </p:tav>
                                      </p:tavLst>
                                    </p:anim>
                                    <p:anim calcmode="lin" valueType="num">
                                      <p:cBhvr>
                                        <p:cTn id="88" dur="2000" fill="hold"/>
                                        <p:tgtEl>
                                          <p:spTgt spid="19"/>
                                        </p:tgtEl>
                                        <p:attrNameLst>
                                          <p:attrName>ppt_h</p:attrName>
                                        </p:attrNameLst>
                                      </p:cBhvr>
                                      <p:tavLst>
                                        <p:tav tm="0">
                                          <p:val>
                                            <p:fltVal val="0"/>
                                          </p:val>
                                        </p:tav>
                                        <p:tav tm="100000">
                                          <p:val>
                                            <p:strVal val="#ppt_h"/>
                                          </p:val>
                                        </p:tav>
                                      </p:tavLst>
                                    </p:anim>
                                    <p:animEffect transition="in" filter="fade">
                                      <p:cBhvr>
                                        <p:cTn id="89" dur="20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 calcmode="lin" valueType="num">
                                      <p:cBhvr>
                                        <p:cTn id="94" dur="2000" fill="hold"/>
                                        <p:tgtEl>
                                          <p:spTgt spid="20"/>
                                        </p:tgtEl>
                                        <p:attrNameLst>
                                          <p:attrName>ppt_w</p:attrName>
                                        </p:attrNameLst>
                                      </p:cBhvr>
                                      <p:tavLst>
                                        <p:tav tm="0">
                                          <p:val>
                                            <p:fltVal val="0"/>
                                          </p:val>
                                        </p:tav>
                                        <p:tav tm="100000">
                                          <p:val>
                                            <p:strVal val="#ppt_w"/>
                                          </p:val>
                                        </p:tav>
                                      </p:tavLst>
                                    </p:anim>
                                    <p:anim calcmode="lin" valueType="num">
                                      <p:cBhvr>
                                        <p:cTn id="95" dur="2000" fill="hold"/>
                                        <p:tgtEl>
                                          <p:spTgt spid="20"/>
                                        </p:tgtEl>
                                        <p:attrNameLst>
                                          <p:attrName>ppt_h</p:attrName>
                                        </p:attrNameLst>
                                      </p:cBhvr>
                                      <p:tavLst>
                                        <p:tav tm="0">
                                          <p:val>
                                            <p:fltVal val="0"/>
                                          </p:val>
                                        </p:tav>
                                        <p:tav tm="100000">
                                          <p:val>
                                            <p:strVal val="#ppt_h"/>
                                          </p:val>
                                        </p:tav>
                                      </p:tavLst>
                                    </p:anim>
                                    <p:animEffect transition="in" filter="fade">
                                      <p:cBhvr>
                                        <p:cTn id="96" dur="20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p:cTn id="101" dur="2000" fill="hold"/>
                                        <p:tgtEl>
                                          <p:spTgt spid="21"/>
                                        </p:tgtEl>
                                        <p:attrNameLst>
                                          <p:attrName>ppt_w</p:attrName>
                                        </p:attrNameLst>
                                      </p:cBhvr>
                                      <p:tavLst>
                                        <p:tav tm="0">
                                          <p:val>
                                            <p:fltVal val="0"/>
                                          </p:val>
                                        </p:tav>
                                        <p:tav tm="100000">
                                          <p:val>
                                            <p:strVal val="#ppt_w"/>
                                          </p:val>
                                        </p:tav>
                                      </p:tavLst>
                                    </p:anim>
                                    <p:anim calcmode="lin" valueType="num">
                                      <p:cBhvr>
                                        <p:cTn id="102" dur="2000" fill="hold"/>
                                        <p:tgtEl>
                                          <p:spTgt spid="21"/>
                                        </p:tgtEl>
                                        <p:attrNameLst>
                                          <p:attrName>ppt_h</p:attrName>
                                        </p:attrNameLst>
                                      </p:cBhvr>
                                      <p:tavLst>
                                        <p:tav tm="0">
                                          <p:val>
                                            <p:fltVal val="0"/>
                                          </p:val>
                                        </p:tav>
                                        <p:tav tm="100000">
                                          <p:val>
                                            <p:strVal val="#ppt_h"/>
                                          </p:val>
                                        </p:tav>
                                      </p:tavLst>
                                    </p:anim>
                                    <p:animEffect transition="in" filter="fade">
                                      <p:cBhvr>
                                        <p:cTn id="103" dur="2000"/>
                                        <p:tgtEl>
                                          <p:spTgt spid="21"/>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23"/>
                                        </p:tgtEl>
                                        <p:attrNameLst>
                                          <p:attrName>style.visibility</p:attrName>
                                        </p:attrNameLst>
                                      </p:cBhvr>
                                      <p:to>
                                        <p:strVal val="visible"/>
                                      </p:to>
                                    </p:set>
                                    <p:anim calcmode="lin" valueType="num">
                                      <p:cBhvr>
                                        <p:cTn id="108" dur="2000" fill="hold"/>
                                        <p:tgtEl>
                                          <p:spTgt spid="23"/>
                                        </p:tgtEl>
                                        <p:attrNameLst>
                                          <p:attrName>ppt_w</p:attrName>
                                        </p:attrNameLst>
                                      </p:cBhvr>
                                      <p:tavLst>
                                        <p:tav tm="0">
                                          <p:val>
                                            <p:fltVal val="0"/>
                                          </p:val>
                                        </p:tav>
                                        <p:tav tm="100000">
                                          <p:val>
                                            <p:strVal val="#ppt_w"/>
                                          </p:val>
                                        </p:tav>
                                      </p:tavLst>
                                    </p:anim>
                                    <p:anim calcmode="lin" valueType="num">
                                      <p:cBhvr>
                                        <p:cTn id="109" dur="2000" fill="hold"/>
                                        <p:tgtEl>
                                          <p:spTgt spid="23"/>
                                        </p:tgtEl>
                                        <p:attrNameLst>
                                          <p:attrName>ppt_h</p:attrName>
                                        </p:attrNameLst>
                                      </p:cBhvr>
                                      <p:tavLst>
                                        <p:tav tm="0">
                                          <p:val>
                                            <p:fltVal val="0"/>
                                          </p:val>
                                        </p:tav>
                                        <p:tav tm="100000">
                                          <p:val>
                                            <p:strVal val="#ppt_h"/>
                                          </p:val>
                                        </p:tav>
                                      </p:tavLst>
                                    </p:anim>
                                    <p:animEffect transition="in" filter="fade">
                                      <p:cBhvr>
                                        <p:cTn id="110" dur="2000"/>
                                        <p:tgtEl>
                                          <p:spTgt spid="23"/>
                                        </p:tgtEl>
                                      </p:cBhvr>
                                    </p:animEffect>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p:cTn id="115" dur="2000" fill="hold"/>
                                        <p:tgtEl>
                                          <p:spTgt spid="22"/>
                                        </p:tgtEl>
                                        <p:attrNameLst>
                                          <p:attrName>ppt_w</p:attrName>
                                        </p:attrNameLst>
                                      </p:cBhvr>
                                      <p:tavLst>
                                        <p:tav tm="0">
                                          <p:val>
                                            <p:fltVal val="0"/>
                                          </p:val>
                                        </p:tav>
                                        <p:tav tm="100000">
                                          <p:val>
                                            <p:strVal val="#ppt_w"/>
                                          </p:val>
                                        </p:tav>
                                      </p:tavLst>
                                    </p:anim>
                                    <p:anim calcmode="lin" valueType="num">
                                      <p:cBhvr>
                                        <p:cTn id="116" dur="2000" fill="hold"/>
                                        <p:tgtEl>
                                          <p:spTgt spid="22"/>
                                        </p:tgtEl>
                                        <p:attrNameLst>
                                          <p:attrName>ppt_h</p:attrName>
                                        </p:attrNameLst>
                                      </p:cBhvr>
                                      <p:tavLst>
                                        <p:tav tm="0">
                                          <p:val>
                                            <p:fltVal val="0"/>
                                          </p:val>
                                        </p:tav>
                                        <p:tav tm="100000">
                                          <p:val>
                                            <p:strVal val="#ppt_h"/>
                                          </p:val>
                                        </p:tav>
                                      </p:tavLst>
                                    </p:anim>
                                    <p:animEffect transition="in" filter="fade">
                                      <p:cBhvr>
                                        <p:cTn id="117" dur="2000"/>
                                        <p:tgtEl>
                                          <p:spTgt spid="22"/>
                                        </p:tgtEl>
                                      </p:cBhvr>
                                    </p:animEffect>
                                  </p:childTnLst>
                                </p:cTn>
                              </p:par>
                            </p:childTnLst>
                          </p:cTn>
                        </p:par>
                      </p:childTnLst>
                    </p:cTn>
                  </p:par>
                  <p:par>
                    <p:cTn id="118" fill="hold">
                      <p:stCondLst>
                        <p:cond delay="indefinite"/>
                      </p:stCondLst>
                      <p:childTnLst>
                        <p:par>
                          <p:cTn id="119" fill="hold">
                            <p:stCondLst>
                              <p:cond delay="0"/>
                            </p:stCondLst>
                            <p:childTnLst>
                              <p:par>
                                <p:cTn id="120" presetID="53" presetClass="entr" presetSubtype="16" fill="hold" grpId="0" nodeType="clickEffect">
                                  <p:stCondLst>
                                    <p:cond delay="0"/>
                                  </p:stCondLst>
                                  <p:childTnLst>
                                    <p:set>
                                      <p:cBhvr>
                                        <p:cTn id="121" dur="1" fill="hold">
                                          <p:stCondLst>
                                            <p:cond delay="0"/>
                                          </p:stCondLst>
                                        </p:cTn>
                                        <p:tgtEl>
                                          <p:spTgt spid="9"/>
                                        </p:tgtEl>
                                        <p:attrNameLst>
                                          <p:attrName>style.visibility</p:attrName>
                                        </p:attrNameLst>
                                      </p:cBhvr>
                                      <p:to>
                                        <p:strVal val="visible"/>
                                      </p:to>
                                    </p:set>
                                    <p:anim calcmode="lin" valueType="num">
                                      <p:cBhvr>
                                        <p:cTn id="122" dur="500" fill="hold"/>
                                        <p:tgtEl>
                                          <p:spTgt spid="9"/>
                                        </p:tgtEl>
                                        <p:attrNameLst>
                                          <p:attrName>ppt_w</p:attrName>
                                        </p:attrNameLst>
                                      </p:cBhvr>
                                      <p:tavLst>
                                        <p:tav tm="0">
                                          <p:val>
                                            <p:fltVal val="0"/>
                                          </p:val>
                                        </p:tav>
                                        <p:tav tm="100000">
                                          <p:val>
                                            <p:strVal val="#ppt_w"/>
                                          </p:val>
                                        </p:tav>
                                      </p:tavLst>
                                    </p:anim>
                                    <p:anim calcmode="lin" valueType="num">
                                      <p:cBhvr>
                                        <p:cTn id="123" dur="500" fill="hold"/>
                                        <p:tgtEl>
                                          <p:spTgt spid="9"/>
                                        </p:tgtEl>
                                        <p:attrNameLst>
                                          <p:attrName>ppt_h</p:attrName>
                                        </p:attrNameLst>
                                      </p:cBhvr>
                                      <p:tavLst>
                                        <p:tav tm="0">
                                          <p:val>
                                            <p:fltVal val="0"/>
                                          </p:val>
                                        </p:tav>
                                        <p:tav tm="100000">
                                          <p:val>
                                            <p:strVal val="#ppt_h"/>
                                          </p:val>
                                        </p:tav>
                                      </p:tavLst>
                                    </p:anim>
                                    <p:animEffect transition="in" filter="fade">
                                      <p:cBhvr>
                                        <p:cTn id="1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5" grpId="0"/>
      <p:bldP spid="16" grpId="0"/>
      <p:bldP spid="18" grpId="0"/>
      <p:bldP spid="19" grpId="0"/>
      <p:bldP spid="20" grpId="0"/>
      <p:bldP spid="21" grpId="0"/>
      <p:bldP spid="22" grpId="0"/>
      <p:bldP spid="23" grpId="0"/>
      <p:bldP spid="9" grpId="0"/>
    </p:bldLst>
  </p:timing>
</p:sld>
</file>

<file path=ppt/theme/theme1.xml><?xml version="1.0" encoding="utf-8"?>
<a:theme xmlns:a="http://schemas.openxmlformats.org/drawingml/2006/main" name="PASS 2013_SpeakerTemplate_16x9">
  <a:themeElements>
    <a:clrScheme name="SQLSat">
      <a:dk1>
        <a:srgbClr val="000000"/>
      </a:dk1>
      <a:lt1>
        <a:srgbClr val="AFAFAF"/>
      </a:lt1>
      <a:dk2>
        <a:srgbClr val="505050"/>
      </a:dk2>
      <a:lt2>
        <a:srgbClr val="FFFFFF"/>
      </a:lt2>
      <a:accent1>
        <a:srgbClr val="289E51"/>
      </a:accent1>
      <a:accent2>
        <a:srgbClr val="105820"/>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PASS 2013_SpeakerTemplate_16x9.potx</Template>
  <TotalTime>6793</TotalTime>
  <Words>409</Words>
  <Application>Microsoft Office PowerPoint</Application>
  <PresentationFormat>On-screen Show (16:9)</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Segoe UI Light</vt:lpstr>
      <vt:lpstr>Segoe UI Semibold</vt:lpstr>
      <vt:lpstr>Segoe UI Semilight</vt:lpstr>
      <vt:lpstr>PASS 2013_SpeakerTemplate_16x9</vt:lpstr>
      <vt:lpstr>Azure Data Studio</vt:lpstr>
      <vt:lpstr>PowerPoint Presentation</vt:lpstr>
      <vt:lpstr>PowerPoint Presentation</vt:lpstr>
      <vt:lpstr>Who</vt:lpstr>
      <vt:lpstr>What</vt:lpstr>
      <vt:lpstr>Why</vt:lpstr>
      <vt:lpstr>So what do I do.. And how I’d use it </vt:lpstr>
      <vt:lpstr>PowerPoint Presentation</vt:lpstr>
      <vt:lpstr>Would I go back to SSMS?</vt:lpstr>
      <vt:lpstr>PowerPoint Presentation</vt:lpstr>
      <vt:lpstr>Thank You to our Global SQLSaturday Sponsors</vt:lpstr>
      <vt:lpstr>Color palette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Martin Croft</cp:lastModifiedBy>
  <cp:revision>906</cp:revision>
  <dcterms:created xsi:type="dcterms:W3CDTF">2013-07-12T18:23:55Z</dcterms:created>
  <dcterms:modified xsi:type="dcterms:W3CDTF">2020-03-01T13:05:51Z</dcterms:modified>
</cp:coreProperties>
</file>