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9"/>
    <p:restoredTop sz="94637"/>
  </p:normalViewPr>
  <p:slideViewPr>
    <p:cSldViewPr snapToGrid="0" snapToObjects="1">
      <p:cViewPr varScale="1">
        <p:scale>
          <a:sx n="214" d="100"/>
          <a:sy n="214" d="100"/>
        </p:scale>
        <p:origin x="4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Papers We Love </a:t>
            </a:r>
            <a:br>
              <a:rPr lang="en-US" dirty="0" smtClean="0"/>
            </a:br>
            <a:r>
              <a:rPr lang="en-US" dirty="0" smtClean="0"/>
              <a:t>Raleigh-Durham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Speaker: Jean-Marcel Belmont</a:t>
            </a:r>
          </a:p>
          <a:p>
            <a:pPr algn="ctr"/>
            <a:r>
              <a:rPr lang="en-US" dirty="0" smtClean="0"/>
              <a:t>Topic: Learn to Read a White Paper</a:t>
            </a:r>
          </a:p>
          <a:p>
            <a:pPr algn="ctr"/>
            <a:r>
              <a:rPr lang="en-US" dirty="0" smtClean="0"/>
              <a:t>Paper to Review: </a:t>
            </a:r>
            <a:r>
              <a:rPr lang="en-US" dirty="0" err="1" smtClean="0"/>
              <a:t>api</a:t>
            </a:r>
            <a:r>
              <a:rPr lang="en-US" dirty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80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</TotalTime>
  <Words>21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Arial</vt:lpstr>
      <vt:lpstr>Parallax</vt:lpstr>
      <vt:lpstr>Papers We Love  Raleigh-Durham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Belmont, Marcel</dc:creator>
  <cp:lastModifiedBy>Belmont, Marcel</cp:lastModifiedBy>
  <cp:revision>2</cp:revision>
  <dcterms:created xsi:type="dcterms:W3CDTF">2016-12-15T14:25:01Z</dcterms:created>
  <dcterms:modified xsi:type="dcterms:W3CDTF">2016-12-15T14:28:12Z</dcterms:modified>
</cp:coreProperties>
</file>