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247"/>
    <p:restoredTop sz="94664"/>
  </p:normalViewPr>
  <p:slideViewPr>
    <p:cSldViewPr snapToGrid="0" snapToObjects="1">
      <p:cViewPr varScale="1">
        <p:scale>
          <a:sx n="112" d="100"/>
          <a:sy n="112" d="100"/>
        </p:scale>
        <p:origin x="10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3921" y="1380069"/>
            <a:ext cx="9873199" cy="1420282"/>
          </a:xfrm>
        </p:spPr>
        <p:txBody>
          <a:bodyPr>
            <a:normAutofit/>
          </a:bodyPr>
          <a:lstStyle/>
          <a:p>
            <a:pPr algn="ctr"/>
            <a:r>
              <a:rPr lang="en-US" sz="5000" dirty="0" smtClean="0"/>
              <a:t>Papers We Love Raleigh-Durham</a:t>
            </a:r>
            <a:endParaRPr lang="en-US" sz="5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46647" y="3287607"/>
            <a:ext cx="6987645" cy="1388534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Speaker: Jean-Marcel Belmont</a:t>
            </a:r>
          </a:p>
          <a:p>
            <a:pPr algn="ctr"/>
            <a:r>
              <a:rPr lang="en-US" dirty="0" smtClean="0"/>
              <a:t>Topic: Learn to Read an Academic Paper</a:t>
            </a:r>
          </a:p>
          <a:p>
            <a:pPr algn="ctr"/>
            <a:r>
              <a:rPr lang="en-US" dirty="0" smtClean="0"/>
              <a:t>Paper to Review: </a:t>
            </a:r>
            <a:r>
              <a:rPr lang="en-US" dirty="0" err="1" smtClean="0"/>
              <a:t>api</a:t>
            </a:r>
            <a:r>
              <a:rPr lang="en-US" dirty="0" smtClean="0"/>
              <a:t>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080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7400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118</TotalTime>
  <Words>22</Words>
  <Application>Microsoft Macintosh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Corbel</vt:lpstr>
      <vt:lpstr>Arial</vt:lpstr>
      <vt:lpstr>Parallax</vt:lpstr>
      <vt:lpstr>Papers We Love Raleigh-Durham</vt:lpstr>
      <vt:lpstr>PowerPoint Presentation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Belmont, Marcel</dc:creator>
  <cp:lastModifiedBy>Belmont, Marcel</cp:lastModifiedBy>
  <cp:revision>8</cp:revision>
  <dcterms:created xsi:type="dcterms:W3CDTF">2016-12-15T14:25:01Z</dcterms:created>
  <dcterms:modified xsi:type="dcterms:W3CDTF">2017-01-08T21:10:29Z</dcterms:modified>
</cp:coreProperties>
</file>