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921" y="1380069"/>
            <a:ext cx="9873199" cy="1420282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Papers We Love </a:t>
            </a:r>
            <a:r>
              <a:rPr lang="en-US" sz="5000" dirty="0" smtClean="0"/>
              <a:t>Raleigh-Durham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6647" y="328760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Speaker: Jean-Marcel Belmont</a:t>
            </a:r>
          </a:p>
          <a:p>
            <a:pPr algn="ctr"/>
            <a:r>
              <a:rPr lang="en-US" dirty="0" smtClean="0"/>
              <a:t>Topic: Learn to Read </a:t>
            </a:r>
            <a:r>
              <a:rPr lang="en-US" dirty="0" smtClean="0"/>
              <a:t>an Academic Paper</a:t>
            </a:r>
            <a:endParaRPr lang="en-US" dirty="0" smtClean="0"/>
          </a:p>
          <a:p>
            <a:pPr algn="ctr"/>
            <a:r>
              <a:rPr lang="en-US" dirty="0" smtClean="0"/>
              <a:t>Paper to Review: </a:t>
            </a:r>
            <a:r>
              <a:rPr lang="en-US" dirty="0" err="1" smtClean="0"/>
              <a:t>api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117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Arial</vt:lpstr>
      <vt:lpstr>Parallax</vt:lpstr>
      <vt:lpstr>Papers We Love Raleigh-Durham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8</cp:revision>
  <dcterms:created xsi:type="dcterms:W3CDTF">2016-12-15T14:25:01Z</dcterms:created>
  <dcterms:modified xsi:type="dcterms:W3CDTF">2017-01-08T20:14:27Z</dcterms:modified>
</cp:coreProperties>
</file>