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6699FF"/>
    <a:srgbClr val="9999FF"/>
    <a:srgbClr val="003399"/>
    <a:srgbClr val="336699"/>
    <a:srgbClr val="008080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4579" autoAdjust="0"/>
  </p:normalViewPr>
  <p:slideViewPr>
    <p:cSldViewPr>
      <p:cViewPr varScale="1">
        <p:scale>
          <a:sx n="68" d="100"/>
          <a:sy n="68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EA9EB89-80FF-4FC2-872C-743F54209BF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B5D26A9-D66C-4E26-85AE-2918BBFFAE0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8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0C4-2D7D-4775-9A37-509B8EEEAD09}" type="datetime1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[Nombre del proyecto]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B68A-570D-4928-A211-CD8BD8EBE5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59A-221D-46D3-B020-329FDEAF53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275-DE8A-41E3-843B-7BD74E5AAD3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1511-4BF2-412E-B21A-378D996333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A83-E562-45EA-AEFB-6DCAE6FBC4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987-BAC0-4757-B615-CE197BF918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E1C-1E28-4483-B1C5-0B2435EDAF9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3A5-C8DF-4901-B3C7-24915D97CD8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76FF-E89D-42FC-A3D3-2B6EAEE8450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E63A-34E2-409A-A456-AB74EE8C9C9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D748-452C-4D45-B0C5-F28E57188A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423B0B5-952C-4B71-A461-4B9C9A24DB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30/07/2019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6810E95-680E-4CE8-826A-29603E373B81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83841" y="476672"/>
            <a:ext cx="8496944" cy="1307232"/>
          </a:xfrm>
        </p:spPr>
        <p:txBody>
          <a:bodyPr/>
          <a:lstStyle/>
          <a:p>
            <a:r>
              <a:rPr lang="es-ES_tradnl" dirty="0"/>
              <a:t>Programación de Aplicaciones Visuales 1</a:t>
            </a:r>
            <a:br>
              <a:rPr lang="es-ES_tradnl" dirty="0"/>
            </a:b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331913" y="5192713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s-ES_tradnl" sz="3200" dirty="0">
                <a:solidFill>
                  <a:srgbClr val="595841"/>
                </a:solidFill>
              </a:rPr>
              <a:t>3k5-2021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312674" y="2636912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Monotype Corsiva" pitchFamily="66" charset="0"/>
                <a:cs typeface="Consolas" pitchFamily="49" charset="0"/>
              </a:rPr>
              <a:t>Primer Aplicación con C#</a:t>
            </a:r>
            <a:endParaRPr lang="es-ES" sz="4400" dirty="0">
              <a:solidFill>
                <a:schemeClr val="bg1">
                  <a:lumMod val="95000"/>
                  <a:lumOff val="5000"/>
                </a:schemeClr>
              </a:solidFill>
              <a:latin typeface="Monotype Corsiva" pitchFamily="66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Práctica01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95784"/>
            <a:ext cx="8610600" cy="4281488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Se necesita desarrollar un aplicación Windows sencilla en C# que permita visualizar un mensaje de bienvenida y modificar el color del mensaje mediante dos eventos acción.</a:t>
            </a:r>
          </a:p>
          <a:p>
            <a:pPr algn="just"/>
            <a:r>
              <a:rPr lang="es-ES_tradnl" sz="2000" dirty="0"/>
              <a:t>El diseño del formulario se muestra a continuación:</a:t>
            </a:r>
          </a:p>
          <a:p>
            <a:pPr marL="0" indent="0" algn="just">
              <a:buNone/>
            </a:pPr>
            <a:r>
              <a:rPr lang="es-ES" sz="2000" dirty="0"/>
              <a:t>	</a:t>
            </a:r>
            <a:endParaRPr lang="es-ES_trad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82-70D9-40B0-8CB3-56D3F98B277F}" type="slidenum">
              <a:rPr lang="en-US"/>
              <a:pPr/>
              <a:t>2</a:t>
            </a:fld>
            <a:endParaRPr lang="en-US"/>
          </a:p>
        </p:txBody>
      </p:sp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93E49AC-2BBC-4D0A-90D3-19A3AE57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438710"/>
            <a:ext cx="6082606" cy="30413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AE9405-F176-4FA5-8D79-D5A46C15B4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54</Words>
  <Application>Microsoft Office PowerPoint</Application>
  <PresentationFormat>Presentación en pantalla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Monotype Corsiva</vt:lpstr>
      <vt:lpstr>Times New Roman</vt:lpstr>
      <vt:lpstr>Tw Cen MT</vt:lpstr>
      <vt:lpstr>Paja</vt:lpstr>
      <vt:lpstr>Programación de Aplicaciones Visuales 1 </vt:lpstr>
      <vt:lpstr>Práctica01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1601-01-01T00:00:00Z</cp:lastPrinted>
  <dcterms:created xsi:type="dcterms:W3CDTF">2018-07-31T22:37:00Z</dcterms:created>
  <dcterms:modified xsi:type="dcterms:W3CDTF">2021-08-10T21:21:27Z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TC100645803082</vt:lpwstr>
  </property>
</Properties>
</file>