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579" autoAdjust="0"/>
  </p:normalViewPr>
  <p:slideViewPr>
    <p:cSldViewPr>
      <p:cViewPr varScale="1">
        <p:scale>
          <a:sx n="68" d="100"/>
          <a:sy n="68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EA9EB89-80FF-4FC2-872C-743F54209BF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B5D26A9-D66C-4E26-85AE-2918BBFFAE0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8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0C4-2D7D-4775-9A37-509B8EEEAD09}" type="datetime1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[Nombre del proyecto]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B68A-570D-4928-A211-CD8BD8EBE5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59A-221D-46D3-B020-329FDEAF53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275-DE8A-41E3-843B-7BD74E5AAD3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A83-E562-45EA-AEFB-6DCAE6FBC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987-BAC0-4757-B615-CE197BF918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E1C-1E28-4483-B1C5-0B2435EDAF9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3A5-C8DF-4901-B3C7-24915D97CD8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76FF-E89D-42FC-A3D3-2B6EAEE8450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E63A-34E2-409A-A456-AB74EE8C9C9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D748-452C-4D45-B0C5-F28E57188A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23B0B5-952C-4B71-A461-4B9C9A24DB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30/07/2019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6810E95-680E-4CE8-826A-29603E373B81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83841" y="476672"/>
            <a:ext cx="8496944" cy="1307232"/>
          </a:xfrm>
        </p:spPr>
        <p:txBody>
          <a:bodyPr/>
          <a:lstStyle/>
          <a:p>
            <a:r>
              <a:rPr lang="es-ES_tradnl" dirty="0"/>
              <a:t>Programación de Aplicaciones Visuales 1</a:t>
            </a:r>
            <a:br>
              <a:rPr lang="es-ES_tradnl" dirty="0"/>
            </a:b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>
                <a:solidFill>
                  <a:srgbClr val="595841"/>
                </a:solidFill>
              </a:rPr>
              <a:t>3k5-2021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312674" y="2636912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  <a:cs typeface="Consolas" pitchFamily="49" charset="0"/>
              </a:rPr>
              <a:t>Programación Orientada a Objetos con C#</a:t>
            </a:r>
            <a:endParaRPr lang="es-ES" sz="4400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Práctica02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95784"/>
            <a:ext cx="8610600" cy="4281488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necesita desarrollar un aplicación Windows en C# que permita gestionar los parámetros de conexión a una Base de Datos </a:t>
            </a:r>
            <a:r>
              <a:rPr lang="es-ES" sz="2000" dirty="0" err="1"/>
              <a:t>SqlServer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Los </a:t>
            </a:r>
            <a:r>
              <a:rPr lang="es-ES" sz="2000" b="1" dirty="0"/>
              <a:t>parámetros</a:t>
            </a:r>
            <a:r>
              <a:rPr lang="es-ES" sz="2000" dirty="0"/>
              <a:t> que la aplicación deberá manejar:</a:t>
            </a:r>
          </a:p>
          <a:p>
            <a:pPr lvl="1" algn="just"/>
            <a:r>
              <a:rPr lang="es-ES" sz="1600" dirty="0"/>
              <a:t>Nombre de la base de datos (instancia)</a:t>
            </a:r>
          </a:p>
          <a:p>
            <a:pPr lvl="1" algn="just"/>
            <a:r>
              <a:rPr lang="es-ES" sz="1600" dirty="0"/>
              <a:t>Usuario</a:t>
            </a:r>
          </a:p>
          <a:p>
            <a:pPr lvl="1" algn="just"/>
            <a:r>
              <a:rPr lang="es-ES" sz="1600" dirty="0" err="1"/>
              <a:t>Password</a:t>
            </a:r>
            <a:endParaRPr lang="es-ES" dirty="0"/>
          </a:p>
          <a:p>
            <a:pPr algn="just"/>
            <a:r>
              <a:rPr lang="es-ES_tradnl" sz="2000" dirty="0"/>
              <a:t>Mediante un formulario se deberán poder cargar (al inicio) los datos de conexión desde un </a:t>
            </a:r>
            <a:r>
              <a:rPr lang="es-ES_tradnl" sz="2000" b="1" dirty="0"/>
              <a:t>archivo de configuración </a:t>
            </a:r>
            <a:r>
              <a:rPr lang="es-ES_tradnl" sz="2000" dirty="0"/>
              <a:t>y eventualmente ofrecer la posibilidad de actualizarlos.</a:t>
            </a:r>
          </a:p>
          <a:p>
            <a:pPr algn="just"/>
            <a:r>
              <a:rPr lang="es-ES_tradnl" sz="2000" dirty="0"/>
              <a:t>Adicionalmente la aplicación debe permitir </a:t>
            </a:r>
            <a:r>
              <a:rPr lang="es-ES_tradnl" sz="2000" u="sng" dirty="0"/>
              <a:t>Probar la conexión</a:t>
            </a:r>
            <a:r>
              <a:rPr lang="es-ES_tradnl" sz="2000" dirty="0"/>
              <a:t> e informar si con los parámetros actuales es posible conectarse.</a:t>
            </a:r>
          </a:p>
          <a:p>
            <a:pPr algn="just"/>
            <a:r>
              <a:rPr lang="es-ES_tradnl" sz="2000" dirty="0"/>
              <a:t>El diseño del formulario se muestra a continuación:</a:t>
            </a:r>
          </a:p>
          <a:p>
            <a:pPr algn="just"/>
            <a:endParaRPr lang="es-ES_trad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82-70D9-40B0-8CB3-56D3F98B277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formulario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922093" cy="375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517532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AE9405-F176-4FA5-8D79-D5A46C15B4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120</Words>
  <Application>Microsoft Office PowerPoint</Application>
  <PresentationFormat>Presentación en pantalla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Monotype Corsiva</vt:lpstr>
      <vt:lpstr>Times New Roman</vt:lpstr>
      <vt:lpstr>Tw Cen MT</vt:lpstr>
      <vt:lpstr>Paja</vt:lpstr>
      <vt:lpstr>Programación de Aplicaciones Visuales 1 </vt:lpstr>
      <vt:lpstr>Práctica02</vt:lpstr>
      <vt:lpstr>Diseño del formulario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2018-07-31T22:37:00Z</dcterms:created>
  <dcterms:modified xsi:type="dcterms:W3CDTF">2021-08-10T21:23:14Z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