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8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9144000" cy="6858000" type="screen4x3"/>
  <p:notesSz cx="7102475" cy="8991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6699FF"/>
    <a:srgbClr val="9999FF"/>
    <a:srgbClr val="003399"/>
    <a:srgbClr val="336699"/>
    <a:srgbClr val="008080"/>
    <a:srgbClr val="FF0000"/>
    <a:srgbClr val="96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579" autoAdjust="0"/>
  </p:normalViewPr>
  <p:slideViewPr>
    <p:cSldViewPr>
      <p:cViewPr varScale="1">
        <p:scale>
          <a:sx n="70" d="100"/>
          <a:sy n="70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EA9EB89-80FF-4FC2-872C-743F54209BF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8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3338" y="674688"/>
            <a:ext cx="4495800" cy="3371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270375"/>
            <a:ext cx="52070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2338"/>
            <a:ext cx="30781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8542338"/>
            <a:ext cx="30781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B5D26A9-D66C-4E26-85AE-2918BBFFAE06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68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70C4-2D7D-4775-9A37-509B8EEEAD09}" type="datetime1">
              <a:rPr lang="en-US" smtClean="0"/>
              <a:pPr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[Nombre del proyecto]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B68A-570D-4928-A211-CD8BD8EBE52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C059A-221D-46D3-B020-329FDEAF536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275-DE8A-41E3-843B-7BD74E5AAD3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3A83-E562-45EA-AEFB-6DCAE6FBC48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19987-BAC0-4757-B615-CE197BF918D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E1C-1E28-4483-B1C5-0B2435EDAF9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7C3A5-C8DF-4901-B3C7-24915D97CD8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76FF-E89D-42FC-A3D3-2B6EAEE8450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9E63A-34E2-409A-A456-AB74EE8C9C9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August 4,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D748-452C-4D45-B0C5-F28E57188AA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August 4,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423B0B5-952C-4B71-A461-4B9C9A24DB2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30/07/2019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6810E95-680E-4CE8-826A-29603E373B81}" type="slidenum">
              <a:rPr lang="en-US"/>
              <a:pPr/>
              <a:t>1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83841" y="476672"/>
            <a:ext cx="8496944" cy="1307232"/>
          </a:xfrm>
        </p:spPr>
        <p:txBody>
          <a:bodyPr/>
          <a:lstStyle/>
          <a:p>
            <a:r>
              <a:rPr lang="es-ES_tradnl" dirty="0" smtClean="0"/>
              <a:t>Programación de Aplicaciones Visuales 1</a:t>
            </a:r>
            <a:br>
              <a:rPr lang="es-ES_tradnl" dirty="0" smtClean="0"/>
            </a:br>
            <a:endParaRPr lang="es-ES_trad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331913" y="5192713"/>
            <a:ext cx="640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es-ES_tradnl" sz="3200" dirty="0" smtClean="0">
                <a:solidFill>
                  <a:srgbClr val="595841"/>
                </a:solidFill>
              </a:rPr>
              <a:t>3k5-2020</a:t>
            </a:r>
            <a:endParaRPr lang="es-ES_tradnl" sz="3200" dirty="0">
              <a:solidFill>
                <a:srgbClr val="59584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312674" y="2636912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48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Monotype Corsiva" pitchFamily="66" charset="0"/>
                <a:cs typeface="Consolas" pitchFamily="49" charset="0"/>
              </a:rPr>
              <a:t>Programación Orientada a Objetos con C#</a:t>
            </a:r>
            <a:endParaRPr lang="es-ES" sz="4400" dirty="0">
              <a:solidFill>
                <a:schemeClr val="bg1">
                  <a:lumMod val="95000"/>
                  <a:lumOff val="5000"/>
                </a:schemeClr>
              </a:solidFill>
              <a:latin typeface="Monotype Corsiva" pitchFamily="66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Práctica02</a:t>
            </a:r>
            <a:endParaRPr lang="es-ES_tradnl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595784"/>
            <a:ext cx="8610600" cy="4281488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Se necesita desarrollar un aplicación Windows en C# que permita gestionar los parámetros de conexión a una Base de Datos </a:t>
            </a:r>
            <a:r>
              <a:rPr lang="es-ES" sz="2000" dirty="0" err="1" smtClean="0"/>
              <a:t>SqlServer</a:t>
            </a:r>
            <a:r>
              <a:rPr lang="es-ES" sz="2000" dirty="0" smtClean="0"/>
              <a:t>.</a:t>
            </a:r>
          </a:p>
          <a:p>
            <a:pPr algn="just"/>
            <a:r>
              <a:rPr lang="es-ES" sz="2000" dirty="0" smtClean="0"/>
              <a:t>Los </a:t>
            </a:r>
            <a:r>
              <a:rPr lang="es-ES" sz="2000" b="1" dirty="0" smtClean="0"/>
              <a:t>parámetros</a:t>
            </a:r>
            <a:r>
              <a:rPr lang="es-ES" sz="2000" dirty="0" smtClean="0"/>
              <a:t> que la aplicación deberá manejar:</a:t>
            </a:r>
          </a:p>
          <a:p>
            <a:pPr lvl="1" algn="just"/>
            <a:r>
              <a:rPr lang="es-ES" sz="1600" dirty="0" smtClean="0"/>
              <a:t>Nombre de la base de datos (instancia)</a:t>
            </a:r>
          </a:p>
          <a:p>
            <a:pPr lvl="1" algn="just"/>
            <a:r>
              <a:rPr lang="es-ES" sz="1600" dirty="0" smtClean="0"/>
              <a:t>Usuario</a:t>
            </a:r>
          </a:p>
          <a:p>
            <a:pPr lvl="1" algn="just"/>
            <a:r>
              <a:rPr lang="es-ES" sz="1600" dirty="0" err="1" smtClean="0"/>
              <a:t>Password</a:t>
            </a:r>
            <a:endParaRPr lang="es-ES" dirty="0" smtClean="0"/>
          </a:p>
          <a:p>
            <a:pPr algn="just"/>
            <a:r>
              <a:rPr lang="es-ES_tradnl" sz="2000" dirty="0" smtClean="0"/>
              <a:t>Mediante un formulario se deberán poder cargar (al inicio) los datos de conexión desde un </a:t>
            </a:r>
            <a:r>
              <a:rPr lang="es-ES_tradnl" sz="2000" b="1" dirty="0" smtClean="0"/>
              <a:t>archivo de configuración </a:t>
            </a:r>
            <a:r>
              <a:rPr lang="es-ES_tradnl" sz="2000" dirty="0" smtClean="0"/>
              <a:t>y eventualmente ofrecer la posibilidad de actualizarlos.</a:t>
            </a:r>
          </a:p>
          <a:p>
            <a:pPr algn="just"/>
            <a:r>
              <a:rPr lang="es-ES_tradnl" sz="2000" dirty="0" smtClean="0"/>
              <a:t>Adicionalmente la aplicación debe permitir </a:t>
            </a:r>
            <a:r>
              <a:rPr lang="es-ES_tradnl" sz="2000" u="sng" dirty="0" smtClean="0"/>
              <a:t>Probar la conexión</a:t>
            </a:r>
            <a:r>
              <a:rPr lang="es-ES_tradnl" sz="2000" dirty="0" smtClean="0"/>
              <a:t> e informar si con los parámetros actuales es posible conectarse.</a:t>
            </a:r>
          </a:p>
          <a:p>
            <a:pPr algn="just"/>
            <a:r>
              <a:rPr lang="es-ES_tradnl" sz="2000" dirty="0" smtClean="0"/>
              <a:t>El diseño del formulario se muestra a continuación:</a:t>
            </a:r>
          </a:p>
          <a:p>
            <a:pPr algn="just"/>
            <a:endParaRPr lang="es-ES_trad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EF82-70D9-40B0-8CB3-56D3F98B277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del formulario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1511-4BF2-412E-B21A-378D996333B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4922093" cy="375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517532"/>
      </p:ext>
    </p:extLst>
  </p:cSld>
  <p:clrMapOvr>
    <a:masterClrMapping/>
  </p:clrMapOvr>
</p:sld>
</file>

<file path=ppt/theme/theme1.xml><?xml version="1.0" encoding="utf-8"?>
<a:theme xmlns:a="http://schemas.openxmlformats.org/drawingml/2006/main" name="Paja">
  <a:themeElements>
    <a:clrScheme name="Paj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AE9405-F176-4FA5-8D79-D5A46C15B4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119</Words>
  <Application>Microsoft Office PowerPoint</Application>
  <PresentationFormat>Presentación en pantalla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Paja</vt:lpstr>
      <vt:lpstr>Programación de Aplicaciones Visuales 1 </vt:lpstr>
      <vt:lpstr>Práctica02</vt:lpstr>
      <vt:lpstr>Diseño del formulario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1601-01-01T00:00:00Z</cp:lastPrinted>
  <dcterms:created xsi:type="dcterms:W3CDTF">2018-07-31T22:37:00Z</dcterms:created>
  <dcterms:modified xsi:type="dcterms:W3CDTF">2020-08-04T11:17:13Z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TC100645803082</vt:lpwstr>
  </property>
</Properties>
</file>