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210B-1F12-4FF6-8119-6C67B44C4965}" type="datetimeFigureOut">
              <a:rPr lang="fr-FR" smtClean="0"/>
              <a:t>11/06/2016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A7D1-5E45-47B5-98FC-C147EACB19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81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210B-1F12-4FF6-8119-6C67B44C4965}" type="datetimeFigureOut">
              <a:rPr lang="fr-FR" smtClean="0"/>
              <a:t>11/06/2016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A7D1-5E45-47B5-98FC-C147EACB19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44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210B-1F12-4FF6-8119-6C67B44C4965}" type="datetimeFigureOut">
              <a:rPr lang="fr-FR" smtClean="0"/>
              <a:t>11/06/2016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A7D1-5E45-47B5-98FC-C147EACB19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58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210B-1F12-4FF6-8119-6C67B44C4965}" type="datetimeFigureOut">
              <a:rPr lang="fr-FR" smtClean="0"/>
              <a:t>11/06/2016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A7D1-5E45-47B5-98FC-C147EACB19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72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210B-1F12-4FF6-8119-6C67B44C4965}" type="datetimeFigureOut">
              <a:rPr lang="fr-FR" smtClean="0"/>
              <a:t>11/06/2016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A7D1-5E45-47B5-98FC-C147EACB19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53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210B-1F12-4FF6-8119-6C67B44C4965}" type="datetimeFigureOut">
              <a:rPr lang="fr-FR" smtClean="0"/>
              <a:t>11/06/2016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A7D1-5E45-47B5-98FC-C147EACB19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6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210B-1F12-4FF6-8119-6C67B44C4965}" type="datetimeFigureOut">
              <a:rPr lang="fr-FR" smtClean="0"/>
              <a:t>11/06/2016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A7D1-5E45-47B5-98FC-C147EACB19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73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210B-1F12-4FF6-8119-6C67B44C4965}" type="datetimeFigureOut">
              <a:rPr lang="fr-FR" smtClean="0"/>
              <a:t>11/06/2016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A7D1-5E45-47B5-98FC-C147EACB19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41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210B-1F12-4FF6-8119-6C67B44C4965}" type="datetimeFigureOut">
              <a:rPr lang="fr-FR" smtClean="0"/>
              <a:t>11/06/2016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A7D1-5E45-47B5-98FC-C147EACB19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5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210B-1F12-4FF6-8119-6C67B44C4965}" type="datetimeFigureOut">
              <a:rPr lang="fr-FR" smtClean="0"/>
              <a:t>11/06/2016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A7D1-5E45-47B5-98FC-C147EACB19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03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210B-1F12-4FF6-8119-6C67B44C4965}" type="datetimeFigureOut">
              <a:rPr lang="fr-FR" smtClean="0"/>
              <a:t>11/06/2016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A7D1-5E45-47B5-98FC-C147EACB19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08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6210B-1F12-4FF6-8119-6C67B44C4965}" type="datetimeFigureOut">
              <a:rPr lang="fr-FR" smtClean="0"/>
              <a:t>11/06/2016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8A7D1-5E45-47B5-98FC-C147EACB19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65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0676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Martin Dazin</dc:creator>
  <cp:lastModifiedBy>Martin Dazin</cp:lastModifiedBy>
  <cp:revision>1</cp:revision>
  <dcterms:created xsi:type="dcterms:W3CDTF">2016-06-11T13:50:56Z</dcterms:created>
  <dcterms:modified xsi:type="dcterms:W3CDTF">2016-06-11T13:51:12Z</dcterms:modified>
</cp:coreProperties>
</file>