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8" r:id="rId4"/>
    <p:sldId id="259" r:id="rId5"/>
    <p:sldId id="260" r:id="rId6"/>
    <p:sldId id="262" r:id="rId7"/>
    <p:sldId id="265" r:id="rId8"/>
    <p:sldId id="263" r:id="rId9"/>
    <p:sldId id="269" r:id="rId10"/>
    <p:sldId id="264" r:id="rId11"/>
    <p:sldId id="267" r:id="rId12"/>
    <p:sldId id="26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96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8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944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3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19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31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64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9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42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42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5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23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17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60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5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16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A1B-C102-417B-BF58-360D2A2AE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818B3F-6C56-43E8-A586-19A4ADACD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43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gi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200" y="1054100"/>
            <a:ext cx="8851900" cy="2996736"/>
          </a:xfrm>
        </p:spPr>
        <p:txBody>
          <a:bodyPr/>
          <a:lstStyle/>
          <a:p>
            <a:r>
              <a:rPr lang="fr-FR" dirty="0" smtClean="0"/>
              <a:t>Stage de Martin DAZIN chez Atmosphère Communication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56033" cy="1096899"/>
          </a:xfrm>
        </p:spPr>
        <p:txBody>
          <a:bodyPr/>
          <a:lstStyle/>
          <a:p>
            <a:r>
              <a:rPr lang="fr-FR" dirty="0" smtClean="0"/>
              <a:t>Du 29/03/2016 au 03/06/16,</a:t>
            </a:r>
          </a:p>
          <a:p>
            <a:r>
              <a:rPr lang="fr-FR" dirty="0" smtClean="0"/>
              <a:t>puis du 27/06/16 au 15/07/16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15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fr-FR" sz="1800" dirty="0" smtClean="0"/>
              <a:t>Création </a:t>
            </a:r>
            <a:r>
              <a:rPr lang="fr-FR" sz="1800" dirty="0"/>
              <a:t>d’un plugin (extension) sous </a:t>
            </a:r>
            <a:r>
              <a:rPr lang="fr-FR" sz="1800" dirty="0" err="1"/>
              <a:t>Wordpress</a:t>
            </a:r>
            <a:r>
              <a:rPr lang="fr-FR" sz="1800" dirty="0"/>
              <a:t> permettant le paramétrage &amp; l’envoi de newsletters :</a:t>
            </a:r>
          </a:p>
          <a:p>
            <a:pPr marL="742950" lvl="2" indent="-342900"/>
            <a:r>
              <a:rPr lang="fr-FR" sz="1600" dirty="0"/>
              <a:t>Configuration d’un serveur SMTP.</a:t>
            </a:r>
          </a:p>
          <a:p>
            <a:pPr marL="742950" lvl="2" indent="-342900"/>
            <a:r>
              <a:rPr lang="fr-FR" sz="1600" dirty="0"/>
              <a:t>Configuration d’un serveur IMAP.</a:t>
            </a:r>
          </a:p>
          <a:p>
            <a:pPr marL="742950" lvl="2" indent="-342900"/>
            <a:r>
              <a:rPr lang="fr-FR" sz="1600" dirty="0"/>
              <a:t>Paramétrage de la newsletter.</a:t>
            </a:r>
          </a:p>
          <a:p>
            <a:pPr marL="742950" lvl="2" indent="-342900"/>
            <a:r>
              <a:rPr lang="fr-FR" sz="1600" dirty="0"/>
              <a:t>Visualisation de la newsletter.</a:t>
            </a:r>
          </a:p>
          <a:p>
            <a:pPr marL="742950" lvl="2" indent="-342900"/>
            <a:r>
              <a:rPr lang="fr-FR" sz="1600" dirty="0"/>
              <a:t>Statistiques d’indications.</a:t>
            </a:r>
          </a:p>
          <a:p>
            <a:pPr marL="342900" lvl="1" indent="-342900"/>
            <a:endParaRPr lang="fr-FR" dirty="0"/>
          </a:p>
          <a:p>
            <a:endParaRPr lang="fr-FR" dirty="0"/>
          </a:p>
        </p:txBody>
      </p:sp>
      <p:pic>
        <p:nvPicPr>
          <p:cNvPr id="4" name="Picture 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6179905"/>
            <a:ext cx="1511300" cy="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41362"/>
            <a:ext cx="1633276" cy="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318580" y="593467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Dazin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L3 MIAGE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Année scolaire 2015- 2016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41362"/>
            <a:ext cx="1633276" cy="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318580" y="593467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Dazin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L3 MIAGE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Année scolaire 2015- 2016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0"/>
            <a:ext cx="4473843" cy="6858000"/>
          </a:xfrm>
          <a:prstGeom prst="rect">
            <a:avLst/>
          </a:prstGeom>
        </p:spPr>
      </p:pic>
      <p:pic>
        <p:nvPicPr>
          <p:cNvPr id="4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6179905"/>
            <a:ext cx="1511300" cy="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44699" y="2443621"/>
            <a:ext cx="257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Exemple de newsletter</a:t>
            </a:r>
          </a:p>
          <a:p>
            <a:r>
              <a:rPr lang="fr-FR" i="1" dirty="0"/>
              <a:t>e</a:t>
            </a:r>
            <a:r>
              <a:rPr lang="fr-FR" i="1" dirty="0" smtClean="0"/>
              <a:t>nvoyée avec le plugin</a:t>
            </a:r>
          </a:p>
          <a:p>
            <a:r>
              <a:rPr lang="fr-FR" i="1" dirty="0" smtClean="0"/>
              <a:t>de newsletter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576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CMS :                               </a:t>
            </a:r>
          </a:p>
          <a:p>
            <a:r>
              <a:rPr lang="fr-FR" dirty="0" smtClean="0"/>
              <a:t>Editeur de texte :</a:t>
            </a:r>
          </a:p>
          <a:p>
            <a:r>
              <a:rPr lang="fr-FR" dirty="0" smtClean="0"/>
              <a:t>Gestion des BDD :</a:t>
            </a:r>
          </a:p>
          <a:p>
            <a:r>
              <a:rPr lang="fr-FR" dirty="0" smtClean="0"/>
              <a:t>Suivi d’anomalies :                   </a:t>
            </a:r>
            <a:r>
              <a:rPr lang="fr-FR" dirty="0" err="1" smtClean="0"/>
              <a:t>Mantis</a:t>
            </a:r>
            <a:r>
              <a:rPr lang="fr-FR" dirty="0" smtClean="0"/>
              <a:t> Bug </a:t>
            </a:r>
            <a:r>
              <a:rPr lang="fr-FR" dirty="0" err="1" smtClean="0"/>
              <a:t>Tracker</a:t>
            </a:r>
            <a:endParaRPr lang="fr-FR" dirty="0" smtClean="0"/>
          </a:p>
          <a:p>
            <a:r>
              <a:rPr lang="fr-FR" dirty="0" smtClean="0"/>
              <a:t>Analyse d’audience :</a:t>
            </a:r>
          </a:p>
          <a:p>
            <a:r>
              <a:rPr lang="fr-FR" dirty="0" smtClean="0"/>
              <a:t>Client de messagerie :          </a:t>
            </a:r>
            <a:r>
              <a:rPr lang="fr-FR" smtClean="0"/>
              <a:t>Mozilla Thunderbird</a:t>
            </a:r>
            <a:endParaRPr lang="fr-FR" dirty="0" smtClean="0"/>
          </a:p>
          <a:p>
            <a:r>
              <a:rPr lang="fr-FR" dirty="0" smtClean="0"/>
              <a:t>Client FTP :          </a:t>
            </a:r>
            <a:r>
              <a:rPr lang="fr-FR" dirty="0" err="1" smtClean="0"/>
              <a:t>FileZila</a:t>
            </a:r>
            <a:endParaRPr lang="fr-FR" dirty="0" smtClean="0"/>
          </a:p>
          <a:p>
            <a:r>
              <a:rPr lang="fr-FR" dirty="0" smtClean="0"/>
              <a:t>Echange avec mes collègues :</a:t>
            </a:r>
          </a:p>
          <a:p>
            <a:endParaRPr lang="fr-FR" dirty="0"/>
          </a:p>
        </p:txBody>
      </p:sp>
      <p:pic>
        <p:nvPicPr>
          <p:cNvPr id="4" name="Picture 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6179905"/>
            <a:ext cx="1511300" cy="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41362"/>
            <a:ext cx="1633276" cy="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318580" y="593467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Dazin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L3 MIAGE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Année scolaire 2015- 2016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upload.wikimedia.org/wikipedia/fr/a/a4/Sublime_Text_%28logo%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2528889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FileZilla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20" y="4535489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Skype logo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1" y="4951414"/>
            <a:ext cx="1031873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PhpMyAdmin 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13" y="2938464"/>
            <a:ext cx="780987" cy="45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WordPress logo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86" y="2133601"/>
            <a:ext cx="1993278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Google Analytics 201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748010"/>
            <a:ext cx="2505002" cy="4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chier:Mantis logo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54" y="3338289"/>
            <a:ext cx="1089025" cy="4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:Mozilla Thunderbird 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43" y="4103492"/>
            <a:ext cx="463336" cy="46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4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15 </a:t>
            </a:r>
            <a:r>
              <a:rPr lang="fr-FR" dirty="0"/>
              <a:t>collaborateurs, formés aux meilleures expertises et dotés d’une forte expérience </a:t>
            </a:r>
            <a:r>
              <a:rPr lang="fr-FR" dirty="0" smtClean="0"/>
              <a:t>professionnelle.</a:t>
            </a:r>
            <a:endParaRPr lang="fr-FR" dirty="0"/>
          </a:p>
          <a:p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agence déployée depuis 1993, en Anjou, en Sarthe, sur le Grand Ouest et depuis 2014 sur </a:t>
            </a:r>
            <a:r>
              <a:rPr lang="fr-FR" dirty="0" smtClean="0"/>
              <a:t>Paris.</a:t>
            </a:r>
            <a:endParaRPr lang="fr-FR" dirty="0"/>
          </a:p>
          <a:p>
            <a:r>
              <a:rPr lang="fr-FR" dirty="0" smtClean="0"/>
              <a:t>Une clientèle </a:t>
            </a:r>
            <a:r>
              <a:rPr lang="fr-FR" dirty="0"/>
              <a:t>de TPE, PME, grands comptes et collectivités territoriales.</a:t>
            </a:r>
          </a:p>
          <a:p>
            <a:r>
              <a:rPr lang="fr-FR" dirty="0"/>
              <a:t>A la pointe de l’innovation digitale</a:t>
            </a:r>
            <a:r>
              <a:rPr lang="fr-FR" dirty="0" smtClean="0"/>
              <a:t>, forte </a:t>
            </a:r>
            <a:r>
              <a:rPr lang="fr-FR" dirty="0"/>
              <a:t>d’un important réseau </a:t>
            </a:r>
            <a:r>
              <a:rPr lang="fr-FR" dirty="0" smtClean="0"/>
              <a:t>professionnel, doté </a:t>
            </a:r>
            <a:r>
              <a:rPr lang="fr-FR" dirty="0"/>
              <a:t>d’une culture d’entreprise intimement liée au mécénat culturel et au territoire de </a:t>
            </a:r>
            <a:r>
              <a:rPr lang="fr-FR" dirty="0" smtClean="0"/>
              <a:t>l’Anjou, riche </a:t>
            </a:r>
            <a:r>
              <a:rPr lang="fr-FR" dirty="0"/>
              <a:t>de sa liberté et de son indépendance.</a:t>
            </a:r>
          </a:p>
          <a:p>
            <a:endParaRPr lang="fr-FR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20320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6179905"/>
            <a:ext cx="1511300" cy="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41362"/>
            <a:ext cx="1633276" cy="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18580" y="593467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Dazin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L3 MIAGE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Année scolaire 2015- 2016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5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3 Pôles Métiers :</a:t>
            </a:r>
          </a:p>
          <a:p>
            <a:pPr lvl="1"/>
            <a:r>
              <a:rPr lang="fr-FR" dirty="0" smtClean="0"/>
              <a:t>                       : Identité </a:t>
            </a:r>
            <a:r>
              <a:rPr lang="fr-FR" dirty="0"/>
              <a:t>de </a:t>
            </a:r>
            <a:r>
              <a:rPr lang="fr-FR" dirty="0" smtClean="0"/>
              <a:t>marque, Marketing &amp; conseil &amp; publicité, Création </a:t>
            </a:r>
            <a:r>
              <a:rPr lang="fr-FR" dirty="0"/>
              <a:t>graphique &amp; </a:t>
            </a:r>
            <a:r>
              <a:rPr lang="fr-FR" dirty="0" smtClean="0"/>
              <a:t>édition, Packaging </a:t>
            </a:r>
            <a:r>
              <a:rPr lang="fr-FR" dirty="0"/>
              <a:t>&amp; </a:t>
            </a:r>
            <a:r>
              <a:rPr lang="fr-FR" dirty="0" smtClean="0"/>
              <a:t>PLV, Audiovisuel, Relations Presse.</a:t>
            </a:r>
          </a:p>
          <a:p>
            <a:pPr lvl="1"/>
            <a:r>
              <a:rPr lang="fr-FR" dirty="0" smtClean="0"/>
              <a:t>                       : Création </a:t>
            </a:r>
            <a:r>
              <a:rPr lang="fr-FR" dirty="0"/>
              <a:t>de site </a:t>
            </a:r>
            <a:r>
              <a:rPr lang="fr-FR" dirty="0" smtClean="0"/>
              <a:t>internet, Emailing </a:t>
            </a:r>
            <a:r>
              <a:rPr lang="fr-FR" dirty="0"/>
              <a:t>&amp; </a:t>
            </a:r>
            <a:r>
              <a:rPr lang="fr-FR" dirty="0" smtClean="0"/>
              <a:t>Newsletter, Référencement </a:t>
            </a:r>
            <a:r>
              <a:rPr lang="fr-FR" dirty="0"/>
              <a:t>naturel et </a:t>
            </a:r>
            <a:r>
              <a:rPr lang="fr-FR" dirty="0" smtClean="0"/>
              <a:t>sponsorisé, Développements spécifiques, Réseaux sociaux, Infogérance, Webmarketing.</a:t>
            </a:r>
          </a:p>
          <a:p>
            <a:pPr lvl="1"/>
            <a:r>
              <a:rPr lang="fr-FR" dirty="0" smtClean="0"/>
              <a:t>                       : Séminaires </a:t>
            </a:r>
            <a:r>
              <a:rPr lang="fr-FR" dirty="0"/>
              <a:t>&amp; </a:t>
            </a:r>
            <a:r>
              <a:rPr lang="fr-FR" dirty="0" smtClean="0"/>
              <a:t>conventions, Salons </a:t>
            </a:r>
            <a:r>
              <a:rPr lang="fr-FR" dirty="0"/>
              <a:t>et </a:t>
            </a:r>
            <a:r>
              <a:rPr lang="fr-FR" dirty="0" smtClean="0"/>
              <a:t>congrès, Festivals </a:t>
            </a:r>
            <a:r>
              <a:rPr lang="fr-FR" dirty="0"/>
              <a:t>&amp; soirées </a:t>
            </a:r>
            <a:r>
              <a:rPr lang="fr-FR" dirty="0" smtClean="0"/>
              <a:t>festives, Sponsoring </a:t>
            </a:r>
            <a:r>
              <a:rPr lang="fr-FR" dirty="0"/>
              <a:t>&amp; </a:t>
            </a:r>
            <a:r>
              <a:rPr lang="fr-FR" dirty="0" smtClean="0"/>
              <a:t>mécénat.</a:t>
            </a:r>
            <a:endParaRPr lang="fr-FR" dirty="0"/>
          </a:p>
        </p:txBody>
      </p:sp>
      <p:pic>
        <p:nvPicPr>
          <p:cNvPr id="4" name="Picture 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6179905"/>
            <a:ext cx="1511300" cy="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41362"/>
            <a:ext cx="1633276" cy="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318580" y="593467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Dazin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L3 MIAGE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Année scolaire 2015- 2016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://www.atmospherecommunication.fr/wp-content/uploads/2015/12/atm-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92" y="2590801"/>
            <a:ext cx="1331484" cy="28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tmospherecommunication.fr/wp-content/uploads/2015/12/atm-digit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92" y="3228613"/>
            <a:ext cx="1331484" cy="28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atmospherecommunication.fr/wp-content/uploads/2015/12/atm-even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92" y="4066975"/>
            <a:ext cx="1328425" cy="2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Service/Equipe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travaillé au sein du pôle  </a:t>
            </a:r>
            <a:r>
              <a:rPr lang="fr-FR" dirty="0" smtClean="0"/>
              <a:t>                   .</a:t>
            </a:r>
          </a:p>
          <a:p>
            <a:r>
              <a:rPr lang="fr-FR" dirty="0" smtClean="0"/>
              <a:t>Le </a:t>
            </a:r>
            <a:r>
              <a:rPr lang="fr-FR" dirty="0"/>
              <a:t>pôle Digital regroupe les professions </a:t>
            </a:r>
            <a:r>
              <a:rPr lang="fr-FR" dirty="0" smtClean="0"/>
              <a:t>de/d</a:t>
            </a:r>
            <a:r>
              <a:rPr lang="fr-FR" dirty="0"/>
              <a:t>’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Directeur Artistique.</a:t>
            </a:r>
          </a:p>
          <a:p>
            <a:pPr lvl="1"/>
            <a:r>
              <a:rPr lang="fr-FR" dirty="0" smtClean="0"/>
              <a:t>Webdesigner.</a:t>
            </a:r>
          </a:p>
          <a:p>
            <a:pPr lvl="1"/>
            <a:r>
              <a:rPr lang="fr-FR" dirty="0" smtClean="0"/>
              <a:t>Responsable </a:t>
            </a:r>
            <a:r>
              <a:rPr lang="fr-FR" dirty="0"/>
              <a:t>du pôle </a:t>
            </a:r>
            <a:r>
              <a:rPr lang="fr-FR" dirty="0" smtClean="0"/>
              <a:t>Web.</a:t>
            </a:r>
          </a:p>
          <a:p>
            <a:pPr lvl="1"/>
            <a:r>
              <a:rPr lang="fr-FR" dirty="0" smtClean="0"/>
              <a:t>Intégrateur Web.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éveloppeur Web.</a:t>
            </a:r>
          </a:p>
          <a:p>
            <a:pPr lvl="1"/>
            <a:r>
              <a:rPr lang="fr-FR" dirty="0" smtClean="0"/>
              <a:t>Chargé </a:t>
            </a:r>
            <a:r>
              <a:rPr lang="fr-FR" dirty="0"/>
              <a:t>de Webmarketing.</a:t>
            </a:r>
          </a:p>
        </p:txBody>
      </p:sp>
      <p:pic>
        <p:nvPicPr>
          <p:cNvPr id="4" name="Picture 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6179905"/>
            <a:ext cx="1511300" cy="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41362"/>
            <a:ext cx="1633276" cy="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318580" y="593467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Dazin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L3 MIAGE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Année scolaire 2015- 2016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4" descr="http://www.atmospherecommunication.fr/wp-content/uploads/2015/12/atm-digit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68" y="2217770"/>
            <a:ext cx="1331484" cy="28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5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Sujet du stage : Développement Web sur le CMS WordPress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Missions principales :</a:t>
            </a:r>
          </a:p>
          <a:p>
            <a:pPr lvl="1"/>
            <a:r>
              <a:rPr lang="fr-FR" dirty="0" smtClean="0"/>
              <a:t>Développement </a:t>
            </a:r>
            <a:r>
              <a:rPr lang="fr-FR" dirty="0"/>
              <a:t>web sur le CMS WordPress (avec utilisation du bundle initial de l’agence comprenant notamment ACF, </a:t>
            </a:r>
            <a:r>
              <a:rPr lang="fr-FR" dirty="0" err="1"/>
              <a:t>Woocommerce</a:t>
            </a:r>
            <a:r>
              <a:rPr lang="fr-FR" dirty="0"/>
              <a:t> pour les </a:t>
            </a:r>
            <a:r>
              <a:rPr lang="fr-FR" dirty="0" smtClean="0"/>
              <a:t>boutiques) </a:t>
            </a:r>
            <a:r>
              <a:rPr lang="fr-FR" dirty="0"/>
              <a:t>et des développements </a:t>
            </a:r>
            <a:r>
              <a:rPr lang="fr-FR" dirty="0" smtClean="0"/>
              <a:t>internes.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tilisation </a:t>
            </a:r>
            <a:r>
              <a:rPr lang="fr-FR" dirty="0"/>
              <a:t>limitée de la table WP Post pour tous les développements propres</a:t>
            </a:r>
            <a:r>
              <a:rPr lang="fr-FR" dirty="0" smtClean="0"/>
              <a:t>).</a:t>
            </a:r>
            <a:endParaRPr lang="fr-FR" dirty="0"/>
          </a:p>
          <a:p>
            <a:pPr lvl="1"/>
            <a:r>
              <a:rPr lang="fr-FR" dirty="0" smtClean="0"/>
              <a:t>Configuration </a:t>
            </a:r>
            <a:r>
              <a:rPr lang="fr-FR" dirty="0"/>
              <a:t>de boutiques (via </a:t>
            </a:r>
            <a:r>
              <a:rPr lang="fr-FR" dirty="0" err="1"/>
              <a:t>WooCommerce</a:t>
            </a:r>
            <a:r>
              <a:rPr lang="fr-FR" dirty="0" smtClean="0"/>
              <a:t>).</a:t>
            </a:r>
            <a:endParaRPr lang="fr-FR" dirty="0"/>
          </a:p>
          <a:p>
            <a:pPr lvl="1"/>
            <a:r>
              <a:rPr lang="fr-FR" dirty="0" smtClean="0"/>
              <a:t>Création et </a:t>
            </a:r>
            <a:r>
              <a:rPr lang="fr-FR" dirty="0"/>
              <a:t>maintenance de modules </a:t>
            </a:r>
            <a:r>
              <a:rPr lang="fr-FR" dirty="0" smtClean="0"/>
              <a:t>dédiés.</a:t>
            </a:r>
            <a:endParaRPr lang="fr-FR" dirty="0"/>
          </a:p>
          <a:p>
            <a:pPr lvl="1"/>
            <a:r>
              <a:rPr lang="fr-FR" dirty="0" smtClean="0"/>
              <a:t>Développements </a:t>
            </a:r>
            <a:r>
              <a:rPr lang="fr-FR" dirty="0"/>
              <a:t>front et back </a:t>
            </a:r>
            <a:r>
              <a:rPr lang="fr-FR" dirty="0" smtClean="0"/>
              <a:t>office.</a:t>
            </a:r>
            <a:endParaRPr lang="fr-FR" dirty="0"/>
          </a:p>
          <a:p>
            <a:pPr lvl="1"/>
            <a:r>
              <a:rPr lang="fr-FR" dirty="0" smtClean="0"/>
              <a:t>Travail </a:t>
            </a:r>
            <a:r>
              <a:rPr lang="fr-FR" dirty="0"/>
              <a:t>avec des API </a:t>
            </a:r>
            <a:r>
              <a:rPr lang="fr-FR" dirty="0" smtClean="0"/>
              <a:t>tierces.</a:t>
            </a:r>
            <a:endParaRPr lang="fr-FR" dirty="0"/>
          </a:p>
          <a:p>
            <a:pPr lvl="1"/>
            <a:r>
              <a:rPr lang="fr-FR" dirty="0" smtClean="0"/>
              <a:t>Traitement </a:t>
            </a:r>
            <a:r>
              <a:rPr lang="fr-FR" dirty="0"/>
              <a:t>de flux XML (entrant/sortant</a:t>
            </a:r>
            <a:r>
              <a:rPr lang="fr-FR" dirty="0" smtClean="0"/>
              <a:t>).</a:t>
            </a:r>
          </a:p>
        </p:txBody>
      </p:sp>
      <p:pic>
        <p:nvPicPr>
          <p:cNvPr id="4" name="Picture 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6179905"/>
            <a:ext cx="1511300" cy="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41362"/>
            <a:ext cx="1633276" cy="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318580" y="593467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Dazin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L3 MIAGE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Année scolaire 2015- 2016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5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Missions secondaires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Résolution </a:t>
            </a:r>
            <a:r>
              <a:rPr lang="fr-FR" dirty="0"/>
              <a:t>de bugs et autres tâches de maintenance (utilisation de </a:t>
            </a:r>
            <a:r>
              <a:rPr lang="fr-FR" dirty="0" err="1"/>
              <a:t>Mantis</a:t>
            </a:r>
            <a:r>
              <a:rPr lang="fr-FR" dirty="0"/>
              <a:t> &amp; </a:t>
            </a:r>
            <a:r>
              <a:rPr lang="fr-FR" dirty="0" err="1"/>
              <a:t>Trello</a:t>
            </a:r>
            <a:r>
              <a:rPr lang="fr-FR" dirty="0" smtClean="0"/>
              <a:t>).</a:t>
            </a:r>
            <a:endParaRPr lang="fr-FR" dirty="0"/>
          </a:p>
          <a:p>
            <a:pPr lvl="1"/>
            <a:r>
              <a:rPr lang="fr-FR" dirty="0" smtClean="0"/>
              <a:t>Application </a:t>
            </a:r>
            <a:r>
              <a:rPr lang="fr-FR" dirty="0"/>
              <a:t>des bonnes pratiques liées au référencement naturel (volet technique), avec le chargé de projet webmarketing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Langages de programmations à utiliser :</a:t>
            </a:r>
          </a:p>
          <a:p>
            <a:pPr lvl="1"/>
            <a:r>
              <a:rPr lang="fr-FR" dirty="0"/>
              <a:t>PHP, HTML, SQL, CSS &amp; XML.</a:t>
            </a:r>
            <a:endParaRPr lang="fr-FR" dirty="0" smtClean="0"/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/>
              <a:t>&amp; </a:t>
            </a:r>
            <a:r>
              <a:rPr lang="fr-FR" dirty="0" smtClean="0"/>
              <a:t>jQuery.</a:t>
            </a:r>
          </a:p>
        </p:txBody>
      </p:sp>
      <p:pic>
        <p:nvPicPr>
          <p:cNvPr id="4" name="Picture 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6179905"/>
            <a:ext cx="1511300" cy="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41362"/>
            <a:ext cx="1633276" cy="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318580" y="593467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Dazin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L3 MIAGE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Année scolaire 2015- 2016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2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Travaillé réalisé :</a:t>
            </a:r>
          </a:p>
          <a:p>
            <a:pPr lvl="1"/>
            <a:r>
              <a:rPr lang="fr-FR" dirty="0" smtClean="0"/>
              <a:t>Auto-formation sur les outils &amp; pratiques utilisées par l’entreprise.</a:t>
            </a:r>
          </a:p>
          <a:p>
            <a:pPr lvl="1"/>
            <a:r>
              <a:rPr lang="fr-FR" dirty="0" err="1"/>
              <a:t>Tracking</a:t>
            </a:r>
            <a:r>
              <a:rPr lang="fr-FR" dirty="0"/>
              <a:t> avec l’API Google </a:t>
            </a:r>
            <a:r>
              <a:rPr lang="fr-FR" dirty="0" err="1"/>
              <a:t>Analytics</a:t>
            </a:r>
            <a:r>
              <a:rPr lang="fr-FR" dirty="0"/>
              <a:t> sur différents sites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Création d’un plugin (extensio</a:t>
            </a:r>
            <a:r>
              <a:rPr lang="fr-FR" dirty="0"/>
              <a:t>n</a:t>
            </a:r>
            <a:r>
              <a:rPr lang="fr-FR" dirty="0" smtClean="0"/>
              <a:t>) sous </a:t>
            </a:r>
            <a:r>
              <a:rPr lang="fr-FR" dirty="0" err="1" smtClean="0"/>
              <a:t>Wordpress</a:t>
            </a:r>
            <a:r>
              <a:rPr lang="fr-FR" dirty="0" smtClean="0"/>
              <a:t> permettant le paramétrage &amp; l’envoi de newsletters.</a:t>
            </a:r>
          </a:p>
        </p:txBody>
      </p:sp>
      <p:pic>
        <p:nvPicPr>
          <p:cNvPr id="4" name="Picture 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6179905"/>
            <a:ext cx="1511300" cy="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41362"/>
            <a:ext cx="1633276" cy="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318580" y="593467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Dazin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L3 MIAGE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Année scolaire 2015- 2016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3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fr-FR" sz="1800" dirty="0"/>
              <a:t>Auto-formation sur les outils </a:t>
            </a:r>
            <a:r>
              <a:rPr lang="fr-FR" sz="1800" dirty="0" smtClean="0"/>
              <a:t>&amp; </a:t>
            </a:r>
            <a:r>
              <a:rPr lang="fr-FR" sz="1800" dirty="0"/>
              <a:t>pratiques </a:t>
            </a:r>
            <a:r>
              <a:rPr lang="fr-FR" sz="1800" dirty="0" smtClean="0"/>
              <a:t>utilisés </a:t>
            </a:r>
            <a:r>
              <a:rPr lang="fr-FR" sz="1800" dirty="0"/>
              <a:t>par </a:t>
            </a:r>
            <a:r>
              <a:rPr lang="fr-FR" sz="1800" dirty="0" smtClean="0"/>
              <a:t>l’entreprise :</a:t>
            </a:r>
          </a:p>
          <a:p>
            <a:pPr marL="742950" lvl="2" indent="-342900"/>
            <a:r>
              <a:rPr lang="fr-FR" sz="1600" dirty="0" smtClean="0"/>
              <a:t>Apprentissage du CMS </a:t>
            </a:r>
            <a:r>
              <a:rPr lang="fr-FR" sz="1600" dirty="0" err="1" smtClean="0"/>
              <a:t>Wordpress</a:t>
            </a:r>
            <a:r>
              <a:rPr lang="fr-FR" sz="1600" dirty="0" smtClean="0"/>
              <a:t>.</a:t>
            </a:r>
          </a:p>
          <a:p>
            <a:pPr marL="742950" lvl="2" indent="-342900"/>
            <a:r>
              <a:rPr lang="fr-FR" sz="1600" dirty="0" smtClean="0"/>
              <a:t>Apprentissage du bundle initial de l’agence.</a:t>
            </a:r>
          </a:p>
          <a:p>
            <a:pPr marL="342900" lvl="1" indent="-342900"/>
            <a:endParaRPr lang="fr-FR" dirty="0"/>
          </a:p>
          <a:p>
            <a:pPr marL="342900" lvl="1" indent="-342900"/>
            <a:r>
              <a:rPr lang="fr-FR" sz="1800" dirty="0" err="1"/>
              <a:t>Tracking</a:t>
            </a:r>
            <a:r>
              <a:rPr lang="fr-FR" sz="1800" dirty="0"/>
              <a:t> avec l’API Google </a:t>
            </a:r>
            <a:r>
              <a:rPr lang="fr-FR" sz="1800" dirty="0" err="1"/>
              <a:t>Analytics</a:t>
            </a:r>
            <a:r>
              <a:rPr lang="fr-FR" sz="1800" dirty="0"/>
              <a:t> sur différents sites :</a:t>
            </a:r>
          </a:p>
          <a:p>
            <a:pPr marL="742950" lvl="2" indent="-342900"/>
            <a:r>
              <a:rPr lang="fr-FR" sz="1600" dirty="0" smtClean="0"/>
              <a:t>Mise en place de </a:t>
            </a:r>
            <a:r>
              <a:rPr lang="fr-FR" sz="1600" dirty="0" err="1" smtClean="0"/>
              <a:t>tracking</a:t>
            </a:r>
            <a:r>
              <a:rPr lang="fr-FR" sz="1600" dirty="0" smtClean="0"/>
              <a:t> sur différents éléments (bouton, lien, image, etc.) pour suivre le comportement des clients sur un site.</a:t>
            </a:r>
          </a:p>
          <a:p>
            <a:pPr marL="742950" lvl="2" indent="-342900"/>
            <a:r>
              <a:rPr lang="fr-FR" sz="1600" dirty="0" smtClean="0"/>
              <a:t>Analyse des résultats sur Google </a:t>
            </a:r>
            <a:r>
              <a:rPr lang="fr-FR" sz="1600" dirty="0" err="1" smtClean="0"/>
              <a:t>Analytics</a:t>
            </a:r>
            <a:r>
              <a:rPr lang="fr-FR" sz="1600" dirty="0" smtClean="0"/>
              <a:t>.</a:t>
            </a:r>
          </a:p>
          <a:p>
            <a:pPr marL="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6179905"/>
            <a:ext cx="1511300" cy="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41362"/>
            <a:ext cx="1633276" cy="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318580" y="593467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Dazin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L3 MIAGE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Année scolaire 2015- 2016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6179905"/>
            <a:ext cx="1511300" cy="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41362"/>
            <a:ext cx="1633276" cy="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318580" y="593467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Dazin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L3 MIAGE</a:t>
            </a:r>
          </a:p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Année scolaire 2015- 2016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Espace réservé du contenu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8704" cy="3209814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04" y="2303181"/>
            <a:ext cx="4749306" cy="3286250"/>
          </a:xfrm>
        </p:spPr>
      </p:pic>
      <p:sp>
        <p:nvSpPr>
          <p:cNvPr id="9" name="ZoneTexte 8"/>
          <p:cNvSpPr txBox="1"/>
          <p:nvPr/>
        </p:nvSpPr>
        <p:spPr>
          <a:xfrm>
            <a:off x="23347" y="3656091"/>
            <a:ext cx="453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 smtClean="0"/>
              <a:t>Exemple de formulaire où les statistiques</a:t>
            </a:r>
          </a:p>
          <a:p>
            <a:pPr algn="ctr"/>
            <a:r>
              <a:rPr lang="fr-FR" i="1" dirty="0" smtClean="0"/>
              <a:t>sont analysées sous Google </a:t>
            </a:r>
            <a:r>
              <a:rPr lang="fr-FR" i="1" dirty="0" err="1" smtClean="0"/>
              <a:t>Analytics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119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574</Words>
  <Application>Microsoft Office PowerPoint</Application>
  <PresentationFormat>Grand écran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Stage de Martin DAZIN chez Atmosphère Communication</vt:lpstr>
      <vt:lpstr>L’entreprise</vt:lpstr>
      <vt:lpstr>Présentation PowerPoint</vt:lpstr>
      <vt:lpstr>Service/Equipe</vt:lpstr>
      <vt:lpstr>Sujet du stage : Développement Web sur le CMS WordPress </vt:lpstr>
      <vt:lpstr>Présentation PowerPoint</vt:lpstr>
      <vt:lpstr>Avancement du travail</vt:lpstr>
      <vt:lpstr>Présentation PowerPoint</vt:lpstr>
      <vt:lpstr>Présentation PowerPoint</vt:lpstr>
      <vt:lpstr>Présentation PowerPoint</vt:lpstr>
      <vt:lpstr>Présentation PowerPoint</vt:lpstr>
      <vt:lpstr>Outils utilisés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Dazin</dc:creator>
  <cp:lastModifiedBy>Martin Dazin</cp:lastModifiedBy>
  <cp:revision>35</cp:revision>
  <dcterms:created xsi:type="dcterms:W3CDTF">2016-05-21T16:48:59Z</dcterms:created>
  <dcterms:modified xsi:type="dcterms:W3CDTF">2016-05-25T16:57:50Z</dcterms:modified>
</cp:coreProperties>
</file>