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35" r:id="rId5"/>
    <p:sldId id="336" r:id="rId6"/>
    <p:sldId id="340" r:id="rId7"/>
    <p:sldId id="341" r:id="rId8"/>
    <p:sldId id="342" r:id="rId9"/>
    <p:sldId id="343" r:id="rId10"/>
    <p:sldId id="344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6" autoAdjust="0"/>
    <p:restoredTop sz="95394" autoAdjust="0"/>
  </p:normalViewPr>
  <p:slideViewPr>
    <p:cSldViewPr snapToGrid="0">
      <p:cViewPr varScale="1">
        <p:scale>
          <a:sx n="114" d="100"/>
          <a:sy n="114" d="100"/>
        </p:scale>
        <p:origin x="108" y="64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AC27E4-8AEE-497E-95B7-54EAC8928351}" type="doc">
      <dgm:prSet loTypeId="urn:microsoft.com/office/officeart/2016/7/layout/LinearArrowProcessNumbered" loCatId="process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0ED6DEB-3B64-410D-8092-88C86EFC9A93}">
      <dgm:prSet/>
      <dgm:spPr/>
      <dgm:t>
        <a:bodyPr/>
        <a:lstStyle/>
        <a:p>
          <a:r>
            <a:rPr lang="en-US" b="1" i="0" baseline="0"/>
            <a:t>A Single Number (0D Tensor or Scalar):</a:t>
          </a:r>
          <a:r>
            <a:rPr lang="en-US" b="0" i="0" baseline="0"/>
            <a:t> Imagine a tiny LEGO brick. It’s just one number, like 5 or 10.</a:t>
          </a:r>
          <a:endParaRPr lang="en-US"/>
        </a:p>
      </dgm:t>
    </dgm:pt>
    <dgm:pt modelId="{8D2BE0C9-BD0C-4E4A-AD5D-C302DCC2873C}" type="parTrans" cxnId="{1297853A-D13F-43D4-BEF4-1B3BCE48F45A}">
      <dgm:prSet/>
      <dgm:spPr/>
      <dgm:t>
        <a:bodyPr/>
        <a:lstStyle/>
        <a:p>
          <a:endParaRPr lang="en-US"/>
        </a:p>
      </dgm:t>
    </dgm:pt>
    <dgm:pt modelId="{0F118B92-E55E-4660-A4F5-2FC21AA68BB6}" type="sibTrans" cxnId="{1297853A-D13F-43D4-BEF4-1B3BCE48F45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6FB9C89-CA86-4B41-96F1-2A064BD3805A}">
      <dgm:prSet/>
      <dgm:spPr/>
      <dgm:t>
        <a:bodyPr/>
        <a:lstStyle/>
        <a:p>
          <a:r>
            <a:rPr lang="en-US" b="1" i="0" baseline="0"/>
            <a:t>A List of Numbers (1D Tensor or Vector):</a:t>
          </a:r>
          <a:r>
            <a:rPr lang="en-US" b="0" i="0" baseline="0"/>
            <a:t> Think of LEGO pieces placed in a row.</a:t>
          </a:r>
          <a:endParaRPr lang="en-US"/>
        </a:p>
      </dgm:t>
    </dgm:pt>
    <dgm:pt modelId="{2A56D875-E02D-493B-8B08-C1E1A5A972A7}" type="parTrans" cxnId="{62BDEEB4-8367-44EE-ADEF-A15F3C661C13}">
      <dgm:prSet/>
      <dgm:spPr/>
      <dgm:t>
        <a:bodyPr/>
        <a:lstStyle/>
        <a:p>
          <a:endParaRPr lang="en-US"/>
        </a:p>
      </dgm:t>
    </dgm:pt>
    <dgm:pt modelId="{FE9A8509-DDB5-437B-BFE3-5BA965F4E9D9}" type="sibTrans" cxnId="{62BDEEB4-8367-44EE-ADEF-A15F3C661C1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ECA8968-1D0C-4C87-94B5-EA390174FC12}">
      <dgm:prSet/>
      <dgm:spPr/>
      <dgm:t>
        <a:bodyPr/>
        <a:lstStyle/>
        <a:p>
          <a:r>
            <a:rPr lang="en-US" b="0" i="0" baseline="0"/>
            <a:t>It’s like a list of numbers: [3, 7, 2].</a:t>
          </a:r>
          <a:endParaRPr lang="en-US"/>
        </a:p>
      </dgm:t>
    </dgm:pt>
    <dgm:pt modelId="{A7123B69-22C3-4182-A589-43F23B7B984D}" type="parTrans" cxnId="{C5ECF3DF-76E0-43FC-80DF-7A6C945A7438}">
      <dgm:prSet/>
      <dgm:spPr/>
      <dgm:t>
        <a:bodyPr/>
        <a:lstStyle/>
        <a:p>
          <a:endParaRPr lang="en-US"/>
        </a:p>
      </dgm:t>
    </dgm:pt>
    <dgm:pt modelId="{DB853C50-234A-452F-9F85-6C0A68BFE64E}" type="sibTrans" cxnId="{C5ECF3DF-76E0-43FC-80DF-7A6C945A743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C2D7D02-BF64-4DA2-BAE4-0D66F659DD51}">
      <dgm:prSet/>
      <dgm:spPr/>
      <dgm:t>
        <a:bodyPr/>
        <a:lstStyle/>
        <a:p>
          <a:r>
            <a:rPr lang="en-US" b="1" i="0" baseline="0"/>
            <a:t>A Grid of Numbers (2D Tensor or Matrix):</a:t>
          </a:r>
          <a:r>
            <a:rPr lang="en-US" b="0" i="0" baseline="0"/>
            <a:t> Now, imagine arranging LEGO bricks into a square. </a:t>
          </a:r>
          <a:endParaRPr lang="en-US"/>
        </a:p>
      </dgm:t>
    </dgm:pt>
    <dgm:pt modelId="{B76B2202-EBD6-4470-9A02-6FCE24008E01}" type="parTrans" cxnId="{D30A520D-3315-421C-9E87-7308F94783A6}">
      <dgm:prSet/>
      <dgm:spPr/>
      <dgm:t>
        <a:bodyPr/>
        <a:lstStyle/>
        <a:p>
          <a:endParaRPr lang="en-US"/>
        </a:p>
      </dgm:t>
    </dgm:pt>
    <dgm:pt modelId="{120B4E9A-C3BA-41BA-A197-7DB1BD388823}" type="sibTrans" cxnId="{D30A520D-3315-421C-9E87-7308F94783A6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CB5AC58-EE60-4002-AF9C-D462D8C71A8E}">
      <dgm:prSet/>
      <dgm:spPr/>
      <dgm:t>
        <a:bodyPr/>
        <a:lstStyle/>
        <a:p>
          <a:r>
            <a:rPr lang="en-US" b="0" i="0" baseline="0"/>
            <a:t>Each row and column has numbers, like a checkerboard.</a:t>
          </a:r>
          <a:endParaRPr lang="en-US"/>
        </a:p>
      </dgm:t>
    </dgm:pt>
    <dgm:pt modelId="{98E66596-DAB3-42C2-ABEB-005FB669A411}" type="parTrans" cxnId="{507047B3-2FAF-4DFD-8723-1AC35E252FB6}">
      <dgm:prSet/>
      <dgm:spPr/>
      <dgm:t>
        <a:bodyPr/>
        <a:lstStyle/>
        <a:p>
          <a:endParaRPr lang="en-US"/>
        </a:p>
      </dgm:t>
    </dgm:pt>
    <dgm:pt modelId="{29CF3BDE-9777-4378-8EB3-C7B6BAA6FA5F}" type="sibTrans" cxnId="{507047B3-2FAF-4DFD-8723-1AC35E252FB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2D80E1E-5DF3-4745-A177-B817424CF97C}">
      <dgm:prSet/>
      <dgm:spPr/>
      <dgm:t>
        <a:bodyPr/>
        <a:lstStyle/>
        <a:p>
          <a:r>
            <a:rPr lang="en-US" b="1" i="0" baseline="0"/>
            <a:t>A Cube of Numbers (3D Tensor):</a:t>
          </a:r>
          <a:r>
            <a:rPr lang="en-US" b="0" i="0" baseline="0"/>
            <a:t> If you stack these grids into a cube, you get a 3D tensor! </a:t>
          </a:r>
          <a:endParaRPr lang="en-US"/>
        </a:p>
      </dgm:t>
    </dgm:pt>
    <dgm:pt modelId="{905EDB8C-F996-429D-9484-0C8E67C556CB}" type="parTrans" cxnId="{684E8257-5306-4826-A952-97BE4C777D23}">
      <dgm:prSet/>
      <dgm:spPr/>
      <dgm:t>
        <a:bodyPr/>
        <a:lstStyle/>
        <a:p>
          <a:endParaRPr lang="en-US"/>
        </a:p>
      </dgm:t>
    </dgm:pt>
    <dgm:pt modelId="{38050834-6ADF-4B6B-9B85-BF9BBF68CEE4}" type="sibTrans" cxnId="{684E8257-5306-4826-A952-97BE4C777D23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CD74BAFD-6F7A-45D5-ABA0-7B7B8951CF3B}" type="pres">
      <dgm:prSet presAssocID="{E8AC27E4-8AEE-497E-95B7-54EAC8928351}" presName="linearFlow" presStyleCnt="0">
        <dgm:presLayoutVars>
          <dgm:dir/>
          <dgm:animLvl val="lvl"/>
          <dgm:resizeHandles val="exact"/>
        </dgm:presLayoutVars>
      </dgm:prSet>
      <dgm:spPr/>
    </dgm:pt>
    <dgm:pt modelId="{F1B321C8-6C36-40E8-B9CA-CDEFDB6340BF}" type="pres">
      <dgm:prSet presAssocID="{D0ED6DEB-3B64-410D-8092-88C86EFC9A93}" presName="compositeNode" presStyleCnt="0"/>
      <dgm:spPr/>
    </dgm:pt>
    <dgm:pt modelId="{61C21F33-5A5D-4CBA-95D1-4BA0563F9B6C}" type="pres">
      <dgm:prSet presAssocID="{D0ED6DEB-3B64-410D-8092-88C86EFC9A9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A18EA34-CDC7-4989-88D3-DE2765BF3D38}" type="pres">
      <dgm:prSet presAssocID="{D0ED6DEB-3B64-410D-8092-88C86EFC9A93}" presName="parSh" presStyleCnt="0"/>
      <dgm:spPr/>
    </dgm:pt>
    <dgm:pt modelId="{78353951-F92A-4A72-96C7-438031EB73A6}" type="pres">
      <dgm:prSet presAssocID="{D0ED6DEB-3B64-410D-8092-88C86EFC9A93}" presName="lineNode" presStyleLbl="alignAccFollowNode1" presStyleIdx="0" presStyleCnt="18"/>
      <dgm:spPr/>
    </dgm:pt>
    <dgm:pt modelId="{CD7BCFB1-6350-46AF-9862-25489A721092}" type="pres">
      <dgm:prSet presAssocID="{D0ED6DEB-3B64-410D-8092-88C86EFC9A93}" presName="lineArrowNode" presStyleLbl="alignAccFollowNode1" presStyleIdx="1" presStyleCnt="18"/>
      <dgm:spPr/>
    </dgm:pt>
    <dgm:pt modelId="{CC2BDF56-1CE4-488D-8A82-03D91A99E26D}" type="pres">
      <dgm:prSet presAssocID="{0F118B92-E55E-4660-A4F5-2FC21AA68BB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25BD6A9-CB80-4CB9-9A22-B433D7B891A5}" type="pres">
      <dgm:prSet presAssocID="{0F118B92-E55E-4660-A4F5-2FC21AA68BB6}" presName="spacerBetweenCircleAndCallout" presStyleCnt="0">
        <dgm:presLayoutVars/>
      </dgm:prSet>
      <dgm:spPr/>
    </dgm:pt>
    <dgm:pt modelId="{E706C010-6196-4E5D-B7D7-40FBA672BC97}" type="pres">
      <dgm:prSet presAssocID="{D0ED6DEB-3B64-410D-8092-88C86EFC9A93}" presName="nodeText" presStyleLbl="alignAccFollowNode1" presStyleIdx="2" presStyleCnt="18">
        <dgm:presLayoutVars>
          <dgm:bulletEnabled val="1"/>
        </dgm:presLayoutVars>
      </dgm:prSet>
      <dgm:spPr/>
    </dgm:pt>
    <dgm:pt modelId="{9A9E7925-1B73-449E-9156-3CC675E8147E}" type="pres">
      <dgm:prSet presAssocID="{0F118B92-E55E-4660-A4F5-2FC21AA68BB6}" presName="sibTransComposite" presStyleCnt="0"/>
      <dgm:spPr/>
    </dgm:pt>
    <dgm:pt modelId="{6D9E8998-BBCD-46A3-A98B-59504EA064F7}" type="pres">
      <dgm:prSet presAssocID="{16FB9C89-CA86-4B41-96F1-2A064BD3805A}" presName="compositeNode" presStyleCnt="0"/>
      <dgm:spPr/>
    </dgm:pt>
    <dgm:pt modelId="{B78F53F5-5B2E-4FAB-9CEA-5A4576979CD2}" type="pres">
      <dgm:prSet presAssocID="{16FB9C89-CA86-4B41-96F1-2A064BD3805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A2981F5-9F42-4A7F-8C9B-84DD1C9C6CAF}" type="pres">
      <dgm:prSet presAssocID="{16FB9C89-CA86-4B41-96F1-2A064BD3805A}" presName="parSh" presStyleCnt="0"/>
      <dgm:spPr/>
    </dgm:pt>
    <dgm:pt modelId="{9239F12E-5DA8-44D7-8584-20F734AC41FA}" type="pres">
      <dgm:prSet presAssocID="{16FB9C89-CA86-4B41-96F1-2A064BD3805A}" presName="lineNode" presStyleLbl="alignAccFollowNode1" presStyleIdx="3" presStyleCnt="18"/>
      <dgm:spPr/>
    </dgm:pt>
    <dgm:pt modelId="{9FC3497B-35FA-4A57-9943-EFEC15C90597}" type="pres">
      <dgm:prSet presAssocID="{16FB9C89-CA86-4B41-96F1-2A064BD3805A}" presName="lineArrowNode" presStyleLbl="alignAccFollowNode1" presStyleIdx="4" presStyleCnt="18"/>
      <dgm:spPr/>
    </dgm:pt>
    <dgm:pt modelId="{41B3C0E8-A4AC-4A15-B326-FE1C86981CA6}" type="pres">
      <dgm:prSet presAssocID="{FE9A8509-DDB5-437B-BFE3-5BA965F4E9D9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1B31E716-D36F-45DE-9F45-02089561FED1}" type="pres">
      <dgm:prSet presAssocID="{FE9A8509-DDB5-437B-BFE3-5BA965F4E9D9}" presName="spacerBetweenCircleAndCallout" presStyleCnt="0">
        <dgm:presLayoutVars/>
      </dgm:prSet>
      <dgm:spPr/>
    </dgm:pt>
    <dgm:pt modelId="{2A59C61F-D575-48F6-923B-4B7E523D47AC}" type="pres">
      <dgm:prSet presAssocID="{16FB9C89-CA86-4B41-96F1-2A064BD3805A}" presName="nodeText" presStyleLbl="alignAccFollowNode1" presStyleIdx="5" presStyleCnt="18">
        <dgm:presLayoutVars>
          <dgm:bulletEnabled val="1"/>
        </dgm:presLayoutVars>
      </dgm:prSet>
      <dgm:spPr/>
    </dgm:pt>
    <dgm:pt modelId="{1D354887-6662-4E5C-9A91-434788157CE9}" type="pres">
      <dgm:prSet presAssocID="{FE9A8509-DDB5-437B-BFE3-5BA965F4E9D9}" presName="sibTransComposite" presStyleCnt="0"/>
      <dgm:spPr/>
    </dgm:pt>
    <dgm:pt modelId="{0BD44A5B-140B-4923-9400-84628E410BD7}" type="pres">
      <dgm:prSet presAssocID="{FECA8968-1D0C-4C87-94B5-EA390174FC12}" presName="compositeNode" presStyleCnt="0"/>
      <dgm:spPr/>
    </dgm:pt>
    <dgm:pt modelId="{28834E69-6139-49A6-ADBA-E395C5660947}" type="pres">
      <dgm:prSet presAssocID="{FECA8968-1D0C-4C87-94B5-EA390174FC1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5F549FFF-9604-4C63-A9C1-A1968FF669FE}" type="pres">
      <dgm:prSet presAssocID="{FECA8968-1D0C-4C87-94B5-EA390174FC12}" presName="parSh" presStyleCnt="0"/>
      <dgm:spPr/>
    </dgm:pt>
    <dgm:pt modelId="{910EBDB4-A1BD-4C22-AC1B-8052830903C6}" type="pres">
      <dgm:prSet presAssocID="{FECA8968-1D0C-4C87-94B5-EA390174FC12}" presName="lineNode" presStyleLbl="alignAccFollowNode1" presStyleIdx="6" presStyleCnt="18"/>
      <dgm:spPr/>
    </dgm:pt>
    <dgm:pt modelId="{A9E2FC10-1EB4-464A-9685-73DF2F5BEB9F}" type="pres">
      <dgm:prSet presAssocID="{FECA8968-1D0C-4C87-94B5-EA390174FC12}" presName="lineArrowNode" presStyleLbl="alignAccFollowNode1" presStyleIdx="7" presStyleCnt="18"/>
      <dgm:spPr/>
    </dgm:pt>
    <dgm:pt modelId="{0DE0EB4E-357A-4A60-988B-8BB937498BCB}" type="pres">
      <dgm:prSet presAssocID="{DB853C50-234A-452F-9F85-6C0A68BFE64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D232DD6-7EE9-4A07-A9F1-E8BBEBCB5B76}" type="pres">
      <dgm:prSet presAssocID="{DB853C50-234A-452F-9F85-6C0A68BFE64E}" presName="spacerBetweenCircleAndCallout" presStyleCnt="0">
        <dgm:presLayoutVars/>
      </dgm:prSet>
      <dgm:spPr/>
    </dgm:pt>
    <dgm:pt modelId="{748E8306-25E0-4244-8FD2-F5EC73B677F3}" type="pres">
      <dgm:prSet presAssocID="{FECA8968-1D0C-4C87-94B5-EA390174FC12}" presName="nodeText" presStyleLbl="alignAccFollowNode1" presStyleIdx="8" presStyleCnt="18">
        <dgm:presLayoutVars>
          <dgm:bulletEnabled val="1"/>
        </dgm:presLayoutVars>
      </dgm:prSet>
      <dgm:spPr/>
    </dgm:pt>
    <dgm:pt modelId="{DB67A810-0203-4EDC-BEC6-4EDCD600258A}" type="pres">
      <dgm:prSet presAssocID="{DB853C50-234A-452F-9F85-6C0A68BFE64E}" presName="sibTransComposite" presStyleCnt="0"/>
      <dgm:spPr/>
    </dgm:pt>
    <dgm:pt modelId="{F07AABB7-E34B-407E-B4DF-082E7C6EAC7B}" type="pres">
      <dgm:prSet presAssocID="{7C2D7D02-BF64-4DA2-BAE4-0D66F659DD51}" presName="compositeNode" presStyleCnt="0"/>
      <dgm:spPr/>
    </dgm:pt>
    <dgm:pt modelId="{FD4D58DD-ABFC-45FD-BF85-D70ECA78BE51}" type="pres">
      <dgm:prSet presAssocID="{7C2D7D02-BF64-4DA2-BAE4-0D66F659DD51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238B742-F882-4606-A016-29653FC9CB9F}" type="pres">
      <dgm:prSet presAssocID="{7C2D7D02-BF64-4DA2-BAE4-0D66F659DD51}" presName="parSh" presStyleCnt="0"/>
      <dgm:spPr/>
    </dgm:pt>
    <dgm:pt modelId="{144230C6-0A13-4354-BA0D-62250C0300BD}" type="pres">
      <dgm:prSet presAssocID="{7C2D7D02-BF64-4DA2-BAE4-0D66F659DD51}" presName="lineNode" presStyleLbl="alignAccFollowNode1" presStyleIdx="9" presStyleCnt="18"/>
      <dgm:spPr/>
    </dgm:pt>
    <dgm:pt modelId="{D3FDE4A9-3CC4-41D7-8F26-0E06994D7D58}" type="pres">
      <dgm:prSet presAssocID="{7C2D7D02-BF64-4DA2-BAE4-0D66F659DD51}" presName="lineArrowNode" presStyleLbl="alignAccFollowNode1" presStyleIdx="10" presStyleCnt="18"/>
      <dgm:spPr/>
    </dgm:pt>
    <dgm:pt modelId="{6F19FC5B-0925-4041-A61A-3E2E4EE621CA}" type="pres">
      <dgm:prSet presAssocID="{120B4E9A-C3BA-41BA-A197-7DB1BD388823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8C92480F-DBC1-4B2D-A00E-9F76F762CBE2}" type="pres">
      <dgm:prSet presAssocID="{120B4E9A-C3BA-41BA-A197-7DB1BD388823}" presName="spacerBetweenCircleAndCallout" presStyleCnt="0">
        <dgm:presLayoutVars/>
      </dgm:prSet>
      <dgm:spPr/>
    </dgm:pt>
    <dgm:pt modelId="{9F4F4A66-791B-4A45-B303-DB0F325A8BDD}" type="pres">
      <dgm:prSet presAssocID="{7C2D7D02-BF64-4DA2-BAE4-0D66F659DD51}" presName="nodeText" presStyleLbl="alignAccFollowNode1" presStyleIdx="11" presStyleCnt="18">
        <dgm:presLayoutVars>
          <dgm:bulletEnabled val="1"/>
        </dgm:presLayoutVars>
      </dgm:prSet>
      <dgm:spPr/>
    </dgm:pt>
    <dgm:pt modelId="{93E6D5A5-E600-481B-8354-E2024011C835}" type="pres">
      <dgm:prSet presAssocID="{120B4E9A-C3BA-41BA-A197-7DB1BD388823}" presName="sibTransComposite" presStyleCnt="0"/>
      <dgm:spPr/>
    </dgm:pt>
    <dgm:pt modelId="{16339A54-B9A7-4464-B48B-E33B13CF064A}" type="pres">
      <dgm:prSet presAssocID="{7CB5AC58-EE60-4002-AF9C-D462D8C71A8E}" presName="compositeNode" presStyleCnt="0"/>
      <dgm:spPr/>
    </dgm:pt>
    <dgm:pt modelId="{72FA3E4A-5EA3-4FC9-BDEC-E4A5016316CE}" type="pres">
      <dgm:prSet presAssocID="{7CB5AC58-EE60-4002-AF9C-D462D8C71A8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1FECFA-1189-4A68-ADBD-4D5D99283A0A}" type="pres">
      <dgm:prSet presAssocID="{7CB5AC58-EE60-4002-AF9C-D462D8C71A8E}" presName="parSh" presStyleCnt="0"/>
      <dgm:spPr/>
    </dgm:pt>
    <dgm:pt modelId="{326A074E-18B4-48FB-B2B9-9A8280840834}" type="pres">
      <dgm:prSet presAssocID="{7CB5AC58-EE60-4002-AF9C-D462D8C71A8E}" presName="lineNode" presStyleLbl="alignAccFollowNode1" presStyleIdx="12" presStyleCnt="18"/>
      <dgm:spPr/>
    </dgm:pt>
    <dgm:pt modelId="{73C34569-8873-4E0F-8E90-F8F74A1BCC06}" type="pres">
      <dgm:prSet presAssocID="{7CB5AC58-EE60-4002-AF9C-D462D8C71A8E}" presName="lineArrowNode" presStyleLbl="alignAccFollowNode1" presStyleIdx="13" presStyleCnt="18"/>
      <dgm:spPr/>
    </dgm:pt>
    <dgm:pt modelId="{9420D9AC-346F-4B01-8ADE-3B43E7624497}" type="pres">
      <dgm:prSet presAssocID="{29CF3BDE-9777-4378-8EB3-C7B6BAA6FA5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BF439C5F-A72B-49F1-ADC1-154A95B5F264}" type="pres">
      <dgm:prSet presAssocID="{29CF3BDE-9777-4378-8EB3-C7B6BAA6FA5F}" presName="spacerBetweenCircleAndCallout" presStyleCnt="0">
        <dgm:presLayoutVars/>
      </dgm:prSet>
      <dgm:spPr/>
    </dgm:pt>
    <dgm:pt modelId="{02C34E92-5B49-4489-9F2A-ABD6C8800059}" type="pres">
      <dgm:prSet presAssocID="{7CB5AC58-EE60-4002-AF9C-D462D8C71A8E}" presName="nodeText" presStyleLbl="alignAccFollowNode1" presStyleIdx="14" presStyleCnt="18">
        <dgm:presLayoutVars>
          <dgm:bulletEnabled val="1"/>
        </dgm:presLayoutVars>
      </dgm:prSet>
      <dgm:spPr/>
    </dgm:pt>
    <dgm:pt modelId="{A4643379-87D8-480D-849C-4FDDC9394A0B}" type="pres">
      <dgm:prSet presAssocID="{29CF3BDE-9777-4378-8EB3-C7B6BAA6FA5F}" presName="sibTransComposite" presStyleCnt="0"/>
      <dgm:spPr/>
    </dgm:pt>
    <dgm:pt modelId="{CE72B766-D674-4394-AD17-61EB72060DD9}" type="pres">
      <dgm:prSet presAssocID="{72D80E1E-5DF3-4745-A177-B817424CF97C}" presName="compositeNode" presStyleCnt="0"/>
      <dgm:spPr/>
    </dgm:pt>
    <dgm:pt modelId="{4446193E-EEF8-4959-A8C0-68EE7E616898}" type="pres">
      <dgm:prSet presAssocID="{72D80E1E-5DF3-4745-A177-B817424CF97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B99654F-C01F-443C-A251-0E6D5ED974E1}" type="pres">
      <dgm:prSet presAssocID="{72D80E1E-5DF3-4745-A177-B817424CF97C}" presName="parSh" presStyleCnt="0"/>
      <dgm:spPr/>
    </dgm:pt>
    <dgm:pt modelId="{F50137DF-9EB6-4263-B235-1026BFF1BD79}" type="pres">
      <dgm:prSet presAssocID="{72D80E1E-5DF3-4745-A177-B817424CF97C}" presName="lineNode" presStyleLbl="alignAccFollowNode1" presStyleIdx="15" presStyleCnt="18"/>
      <dgm:spPr/>
    </dgm:pt>
    <dgm:pt modelId="{E06694B1-E85A-4D35-83A2-51FC608816E0}" type="pres">
      <dgm:prSet presAssocID="{72D80E1E-5DF3-4745-A177-B817424CF97C}" presName="lineArrowNode" presStyleLbl="alignAccFollowNode1" presStyleIdx="16" presStyleCnt="18"/>
      <dgm:spPr/>
    </dgm:pt>
    <dgm:pt modelId="{30197080-BA57-4259-B4E9-7613FE1E2E51}" type="pres">
      <dgm:prSet presAssocID="{38050834-6ADF-4B6B-9B85-BF9BBF68CEE4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C6788A5F-F0E2-4464-A487-15BE8C053722}" type="pres">
      <dgm:prSet presAssocID="{38050834-6ADF-4B6B-9B85-BF9BBF68CEE4}" presName="spacerBetweenCircleAndCallout" presStyleCnt="0">
        <dgm:presLayoutVars/>
      </dgm:prSet>
      <dgm:spPr/>
    </dgm:pt>
    <dgm:pt modelId="{89F46531-B6CC-4D2E-9747-79A3326F641C}" type="pres">
      <dgm:prSet presAssocID="{72D80E1E-5DF3-4745-A177-B817424CF97C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D30A520D-3315-421C-9E87-7308F94783A6}" srcId="{E8AC27E4-8AEE-497E-95B7-54EAC8928351}" destId="{7C2D7D02-BF64-4DA2-BAE4-0D66F659DD51}" srcOrd="3" destOrd="0" parTransId="{B76B2202-EBD6-4470-9A02-6FCE24008E01}" sibTransId="{120B4E9A-C3BA-41BA-A197-7DB1BD388823}"/>
    <dgm:cxn modelId="{1297853A-D13F-43D4-BEF4-1B3BCE48F45A}" srcId="{E8AC27E4-8AEE-497E-95B7-54EAC8928351}" destId="{D0ED6DEB-3B64-410D-8092-88C86EFC9A93}" srcOrd="0" destOrd="0" parTransId="{8D2BE0C9-BD0C-4E4A-AD5D-C302DCC2873C}" sibTransId="{0F118B92-E55E-4660-A4F5-2FC21AA68BB6}"/>
    <dgm:cxn modelId="{F4165B45-7510-4788-A00D-8A9FBF8E9019}" type="presOf" srcId="{0F118B92-E55E-4660-A4F5-2FC21AA68BB6}" destId="{CC2BDF56-1CE4-488D-8A82-03D91A99E26D}" srcOrd="0" destOrd="0" presId="urn:microsoft.com/office/officeart/2016/7/layout/LinearArrowProcessNumbered"/>
    <dgm:cxn modelId="{75BDBB50-3EE3-4F64-AE30-8DAC3B768DD4}" type="presOf" srcId="{7CB5AC58-EE60-4002-AF9C-D462D8C71A8E}" destId="{02C34E92-5B49-4489-9F2A-ABD6C8800059}" srcOrd="0" destOrd="0" presId="urn:microsoft.com/office/officeart/2016/7/layout/LinearArrowProcessNumbered"/>
    <dgm:cxn modelId="{89EA5F53-EB1F-43A7-969D-7745B419CD19}" type="presOf" srcId="{120B4E9A-C3BA-41BA-A197-7DB1BD388823}" destId="{6F19FC5B-0925-4041-A61A-3E2E4EE621CA}" srcOrd="0" destOrd="0" presId="urn:microsoft.com/office/officeart/2016/7/layout/LinearArrowProcessNumbered"/>
    <dgm:cxn modelId="{CC861F57-643C-4489-B1AC-DD8662D8314B}" type="presOf" srcId="{FECA8968-1D0C-4C87-94B5-EA390174FC12}" destId="{748E8306-25E0-4244-8FD2-F5EC73B677F3}" srcOrd="0" destOrd="0" presId="urn:microsoft.com/office/officeart/2016/7/layout/LinearArrowProcessNumbered"/>
    <dgm:cxn modelId="{684E8257-5306-4826-A952-97BE4C777D23}" srcId="{E8AC27E4-8AEE-497E-95B7-54EAC8928351}" destId="{72D80E1E-5DF3-4745-A177-B817424CF97C}" srcOrd="5" destOrd="0" parTransId="{905EDB8C-F996-429D-9484-0C8E67C556CB}" sibTransId="{38050834-6ADF-4B6B-9B85-BF9BBF68CEE4}"/>
    <dgm:cxn modelId="{2A507689-8A2F-405E-A74C-9CF5ACA83B40}" type="presOf" srcId="{E8AC27E4-8AEE-497E-95B7-54EAC8928351}" destId="{CD74BAFD-6F7A-45D5-ABA0-7B7B8951CF3B}" srcOrd="0" destOrd="0" presId="urn:microsoft.com/office/officeart/2016/7/layout/LinearArrowProcessNumbered"/>
    <dgm:cxn modelId="{BF5C978B-D08E-4CF7-8379-E4BC3AC0FC95}" type="presOf" srcId="{DB853C50-234A-452F-9F85-6C0A68BFE64E}" destId="{0DE0EB4E-357A-4A60-988B-8BB937498BCB}" srcOrd="0" destOrd="0" presId="urn:microsoft.com/office/officeart/2016/7/layout/LinearArrowProcessNumbered"/>
    <dgm:cxn modelId="{1A58C094-AEA3-4ED8-8EF9-6FAF4F64A597}" type="presOf" srcId="{FE9A8509-DDB5-437B-BFE3-5BA965F4E9D9}" destId="{41B3C0E8-A4AC-4A15-B326-FE1C86981CA6}" srcOrd="0" destOrd="0" presId="urn:microsoft.com/office/officeart/2016/7/layout/LinearArrowProcessNumbered"/>
    <dgm:cxn modelId="{FA0DD29E-2B27-4ABF-92BC-39E8336344F6}" type="presOf" srcId="{38050834-6ADF-4B6B-9B85-BF9BBF68CEE4}" destId="{30197080-BA57-4259-B4E9-7613FE1E2E51}" srcOrd="0" destOrd="0" presId="urn:microsoft.com/office/officeart/2016/7/layout/LinearArrowProcessNumbered"/>
    <dgm:cxn modelId="{507047B3-2FAF-4DFD-8723-1AC35E252FB6}" srcId="{E8AC27E4-8AEE-497E-95B7-54EAC8928351}" destId="{7CB5AC58-EE60-4002-AF9C-D462D8C71A8E}" srcOrd="4" destOrd="0" parTransId="{98E66596-DAB3-42C2-ABEB-005FB669A411}" sibTransId="{29CF3BDE-9777-4378-8EB3-C7B6BAA6FA5F}"/>
    <dgm:cxn modelId="{64C869B3-0263-432E-976A-CBA57CBCC830}" type="presOf" srcId="{16FB9C89-CA86-4B41-96F1-2A064BD3805A}" destId="{2A59C61F-D575-48F6-923B-4B7E523D47AC}" srcOrd="0" destOrd="0" presId="urn:microsoft.com/office/officeart/2016/7/layout/LinearArrowProcessNumbered"/>
    <dgm:cxn modelId="{62BDEEB4-8367-44EE-ADEF-A15F3C661C13}" srcId="{E8AC27E4-8AEE-497E-95B7-54EAC8928351}" destId="{16FB9C89-CA86-4B41-96F1-2A064BD3805A}" srcOrd="1" destOrd="0" parTransId="{2A56D875-E02D-493B-8B08-C1E1A5A972A7}" sibTransId="{FE9A8509-DDB5-437B-BFE3-5BA965F4E9D9}"/>
    <dgm:cxn modelId="{870CD7C5-3D19-4FA5-9061-2C286E7FB0DC}" type="presOf" srcId="{72D80E1E-5DF3-4745-A177-B817424CF97C}" destId="{89F46531-B6CC-4D2E-9747-79A3326F641C}" srcOrd="0" destOrd="0" presId="urn:microsoft.com/office/officeart/2016/7/layout/LinearArrowProcessNumbered"/>
    <dgm:cxn modelId="{E1B9A1C7-FD05-4483-86F2-EA106CC3071A}" type="presOf" srcId="{7C2D7D02-BF64-4DA2-BAE4-0D66F659DD51}" destId="{9F4F4A66-791B-4A45-B303-DB0F325A8BDD}" srcOrd="0" destOrd="0" presId="urn:microsoft.com/office/officeart/2016/7/layout/LinearArrowProcessNumbered"/>
    <dgm:cxn modelId="{1BCC76D8-AD25-4794-B342-B18FF1A82A8C}" type="presOf" srcId="{29CF3BDE-9777-4378-8EB3-C7B6BAA6FA5F}" destId="{9420D9AC-346F-4B01-8ADE-3B43E7624497}" srcOrd="0" destOrd="0" presId="urn:microsoft.com/office/officeart/2016/7/layout/LinearArrowProcessNumbered"/>
    <dgm:cxn modelId="{C5ECF3DF-76E0-43FC-80DF-7A6C945A7438}" srcId="{E8AC27E4-8AEE-497E-95B7-54EAC8928351}" destId="{FECA8968-1D0C-4C87-94B5-EA390174FC12}" srcOrd="2" destOrd="0" parTransId="{A7123B69-22C3-4182-A589-43F23B7B984D}" sibTransId="{DB853C50-234A-452F-9F85-6C0A68BFE64E}"/>
    <dgm:cxn modelId="{ADD78CE1-3919-4AB3-8EE7-51F7B8DE0A0A}" type="presOf" srcId="{D0ED6DEB-3B64-410D-8092-88C86EFC9A93}" destId="{E706C010-6196-4E5D-B7D7-40FBA672BC97}" srcOrd="0" destOrd="0" presId="urn:microsoft.com/office/officeart/2016/7/layout/LinearArrowProcessNumbered"/>
    <dgm:cxn modelId="{0948DD5C-34AD-4A96-8564-5177DAEDD718}" type="presParOf" srcId="{CD74BAFD-6F7A-45D5-ABA0-7B7B8951CF3B}" destId="{F1B321C8-6C36-40E8-B9CA-CDEFDB6340BF}" srcOrd="0" destOrd="0" presId="urn:microsoft.com/office/officeart/2016/7/layout/LinearArrowProcessNumbered"/>
    <dgm:cxn modelId="{8ECBE01D-069E-4AB6-A2A6-89ABB6A1DB2B}" type="presParOf" srcId="{F1B321C8-6C36-40E8-B9CA-CDEFDB6340BF}" destId="{61C21F33-5A5D-4CBA-95D1-4BA0563F9B6C}" srcOrd="0" destOrd="0" presId="urn:microsoft.com/office/officeart/2016/7/layout/LinearArrowProcessNumbered"/>
    <dgm:cxn modelId="{C6A8E82F-0692-4069-BBC6-E899F752A2E5}" type="presParOf" srcId="{F1B321C8-6C36-40E8-B9CA-CDEFDB6340BF}" destId="{7A18EA34-CDC7-4989-88D3-DE2765BF3D38}" srcOrd="1" destOrd="0" presId="urn:microsoft.com/office/officeart/2016/7/layout/LinearArrowProcessNumbered"/>
    <dgm:cxn modelId="{922EA916-319B-40CF-AF2F-6094829E0684}" type="presParOf" srcId="{7A18EA34-CDC7-4989-88D3-DE2765BF3D38}" destId="{78353951-F92A-4A72-96C7-438031EB73A6}" srcOrd="0" destOrd="0" presId="urn:microsoft.com/office/officeart/2016/7/layout/LinearArrowProcessNumbered"/>
    <dgm:cxn modelId="{BF4115CB-7954-49FF-A704-7DC74E01F276}" type="presParOf" srcId="{7A18EA34-CDC7-4989-88D3-DE2765BF3D38}" destId="{CD7BCFB1-6350-46AF-9862-25489A721092}" srcOrd="1" destOrd="0" presId="urn:microsoft.com/office/officeart/2016/7/layout/LinearArrowProcessNumbered"/>
    <dgm:cxn modelId="{58CF0BD2-E646-4DC2-B191-F48FB603B7C9}" type="presParOf" srcId="{7A18EA34-CDC7-4989-88D3-DE2765BF3D38}" destId="{CC2BDF56-1CE4-488D-8A82-03D91A99E26D}" srcOrd="2" destOrd="0" presId="urn:microsoft.com/office/officeart/2016/7/layout/LinearArrowProcessNumbered"/>
    <dgm:cxn modelId="{8CA6EDC5-2F60-452A-820D-21D93B851C28}" type="presParOf" srcId="{7A18EA34-CDC7-4989-88D3-DE2765BF3D38}" destId="{925BD6A9-CB80-4CB9-9A22-B433D7B891A5}" srcOrd="3" destOrd="0" presId="urn:microsoft.com/office/officeart/2016/7/layout/LinearArrowProcessNumbered"/>
    <dgm:cxn modelId="{10402336-9B0C-4580-96C4-22E04F0EB4B6}" type="presParOf" srcId="{F1B321C8-6C36-40E8-B9CA-CDEFDB6340BF}" destId="{E706C010-6196-4E5D-B7D7-40FBA672BC97}" srcOrd="2" destOrd="0" presId="urn:microsoft.com/office/officeart/2016/7/layout/LinearArrowProcessNumbered"/>
    <dgm:cxn modelId="{8B63CDE2-0165-4040-B2B6-806E84FDD2F1}" type="presParOf" srcId="{CD74BAFD-6F7A-45D5-ABA0-7B7B8951CF3B}" destId="{9A9E7925-1B73-449E-9156-3CC675E8147E}" srcOrd="1" destOrd="0" presId="urn:microsoft.com/office/officeart/2016/7/layout/LinearArrowProcessNumbered"/>
    <dgm:cxn modelId="{31C6D7CD-955E-4BDE-9006-905655C70782}" type="presParOf" srcId="{CD74BAFD-6F7A-45D5-ABA0-7B7B8951CF3B}" destId="{6D9E8998-BBCD-46A3-A98B-59504EA064F7}" srcOrd="2" destOrd="0" presId="urn:microsoft.com/office/officeart/2016/7/layout/LinearArrowProcessNumbered"/>
    <dgm:cxn modelId="{078F617D-AECD-4663-8909-0ABAB0A7CBD9}" type="presParOf" srcId="{6D9E8998-BBCD-46A3-A98B-59504EA064F7}" destId="{B78F53F5-5B2E-4FAB-9CEA-5A4576979CD2}" srcOrd="0" destOrd="0" presId="urn:microsoft.com/office/officeart/2016/7/layout/LinearArrowProcessNumbered"/>
    <dgm:cxn modelId="{52563001-9B8D-4E70-A2C7-BEE88FF7AD64}" type="presParOf" srcId="{6D9E8998-BBCD-46A3-A98B-59504EA064F7}" destId="{EA2981F5-9F42-4A7F-8C9B-84DD1C9C6CAF}" srcOrd="1" destOrd="0" presId="urn:microsoft.com/office/officeart/2016/7/layout/LinearArrowProcessNumbered"/>
    <dgm:cxn modelId="{6730E74E-3BAE-4309-BCD3-290D0A2FAED2}" type="presParOf" srcId="{EA2981F5-9F42-4A7F-8C9B-84DD1C9C6CAF}" destId="{9239F12E-5DA8-44D7-8584-20F734AC41FA}" srcOrd="0" destOrd="0" presId="urn:microsoft.com/office/officeart/2016/7/layout/LinearArrowProcessNumbered"/>
    <dgm:cxn modelId="{901EEB8F-6B8C-428B-857E-193BDC20564D}" type="presParOf" srcId="{EA2981F5-9F42-4A7F-8C9B-84DD1C9C6CAF}" destId="{9FC3497B-35FA-4A57-9943-EFEC15C90597}" srcOrd="1" destOrd="0" presId="urn:microsoft.com/office/officeart/2016/7/layout/LinearArrowProcessNumbered"/>
    <dgm:cxn modelId="{9912B1B5-42F3-4F31-B87A-03001245BC09}" type="presParOf" srcId="{EA2981F5-9F42-4A7F-8C9B-84DD1C9C6CAF}" destId="{41B3C0E8-A4AC-4A15-B326-FE1C86981CA6}" srcOrd="2" destOrd="0" presId="urn:microsoft.com/office/officeart/2016/7/layout/LinearArrowProcessNumbered"/>
    <dgm:cxn modelId="{8FD7AD8A-11CB-4258-AB61-6327F0EF75EA}" type="presParOf" srcId="{EA2981F5-9F42-4A7F-8C9B-84DD1C9C6CAF}" destId="{1B31E716-D36F-45DE-9F45-02089561FED1}" srcOrd="3" destOrd="0" presId="urn:microsoft.com/office/officeart/2016/7/layout/LinearArrowProcessNumbered"/>
    <dgm:cxn modelId="{35605026-F5E2-4394-BA4F-DD7E41278E4A}" type="presParOf" srcId="{6D9E8998-BBCD-46A3-A98B-59504EA064F7}" destId="{2A59C61F-D575-48F6-923B-4B7E523D47AC}" srcOrd="2" destOrd="0" presId="urn:microsoft.com/office/officeart/2016/7/layout/LinearArrowProcessNumbered"/>
    <dgm:cxn modelId="{72E56E17-E3A8-4EC2-A08C-ADB465FB8285}" type="presParOf" srcId="{CD74BAFD-6F7A-45D5-ABA0-7B7B8951CF3B}" destId="{1D354887-6662-4E5C-9A91-434788157CE9}" srcOrd="3" destOrd="0" presId="urn:microsoft.com/office/officeart/2016/7/layout/LinearArrowProcessNumbered"/>
    <dgm:cxn modelId="{2ED07D56-C703-4BFE-B1A5-539862482DB5}" type="presParOf" srcId="{CD74BAFD-6F7A-45D5-ABA0-7B7B8951CF3B}" destId="{0BD44A5B-140B-4923-9400-84628E410BD7}" srcOrd="4" destOrd="0" presId="urn:microsoft.com/office/officeart/2016/7/layout/LinearArrowProcessNumbered"/>
    <dgm:cxn modelId="{A2292C2B-701E-4135-9BE1-B55FC29D7180}" type="presParOf" srcId="{0BD44A5B-140B-4923-9400-84628E410BD7}" destId="{28834E69-6139-49A6-ADBA-E395C5660947}" srcOrd="0" destOrd="0" presId="urn:microsoft.com/office/officeart/2016/7/layout/LinearArrowProcessNumbered"/>
    <dgm:cxn modelId="{6C8469D8-1443-4DEB-BC33-616BC0EE054B}" type="presParOf" srcId="{0BD44A5B-140B-4923-9400-84628E410BD7}" destId="{5F549FFF-9604-4C63-A9C1-A1968FF669FE}" srcOrd="1" destOrd="0" presId="urn:microsoft.com/office/officeart/2016/7/layout/LinearArrowProcessNumbered"/>
    <dgm:cxn modelId="{EEE1469D-3DE6-431E-AD1C-4E4A3F8B7CF4}" type="presParOf" srcId="{5F549FFF-9604-4C63-A9C1-A1968FF669FE}" destId="{910EBDB4-A1BD-4C22-AC1B-8052830903C6}" srcOrd="0" destOrd="0" presId="urn:microsoft.com/office/officeart/2016/7/layout/LinearArrowProcessNumbered"/>
    <dgm:cxn modelId="{9BFC27A9-F395-47D9-8426-92BB15B3462D}" type="presParOf" srcId="{5F549FFF-9604-4C63-A9C1-A1968FF669FE}" destId="{A9E2FC10-1EB4-464A-9685-73DF2F5BEB9F}" srcOrd="1" destOrd="0" presId="urn:microsoft.com/office/officeart/2016/7/layout/LinearArrowProcessNumbered"/>
    <dgm:cxn modelId="{245258F2-15C2-4B3C-B62F-AF3DA604B0C1}" type="presParOf" srcId="{5F549FFF-9604-4C63-A9C1-A1968FF669FE}" destId="{0DE0EB4E-357A-4A60-988B-8BB937498BCB}" srcOrd="2" destOrd="0" presId="urn:microsoft.com/office/officeart/2016/7/layout/LinearArrowProcessNumbered"/>
    <dgm:cxn modelId="{19B1B3D5-215D-49DF-88A8-E9BA0BDB1AF8}" type="presParOf" srcId="{5F549FFF-9604-4C63-A9C1-A1968FF669FE}" destId="{ED232DD6-7EE9-4A07-A9F1-E8BBEBCB5B76}" srcOrd="3" destOrd="0" presId="urn:microsoft.com/office/officeart/2016/7/layout/LinearArrowProcessNumbered"/>
    <dgm:cxn modelId="{DD42726F-5621-41DB-8F08-8E5A86B806B9}" type="presParOf" srcId="{0BD44A5B-140B-4923-9400-84628E410BD7}" destId="{748E8306-25E0-4244-8FD2-F5EC73B677F3}" srcOrd="2" destOrd="0" presId="urn:microsoft.com/office/officeart/2016/7/layout/LinearArrowProcessNumbered"/>
    <dgm:cxn modelId="{A2011B9F-7B70-4D16-8B0F-1A1C5F4AEC14}" type="presParOf" srcId="{CD74BAFD-6F7A-45D5-ABA0-7B7B8951CF3B}" destId="{DB67A810-0203-4EDC-BEC6-4EDCD600258A}" srcOrd="5" destOrd="0" presId="urn:microsoft.com/office/officeart/2016/7/layout/LinearArrowProcessNumbered"/>
    <dgm:cxn modelId="{229627B9-48EF-405B-89E3-3C99D1E32F19}" type="presParOf" srcId="{CD74BAFD-6F7A-45D5-ABA0-7B7B8951CF3B}" destId="{F07AABB7-E34B-407E-B4DF-082E7C6EAC7B}" srcOrd="6" destOrd="0" presId="urn:microsoft.com/office/officeart/2016/7/layout/LinearArrowProcessNumbered"/>
    <dgm:cxn modelId="{6CA7A1C0-A117-42C8-BAC3-D502A1A4613C}" type="presParOf" srcId="{F07AABB7-E34B-407E-B4DF-082E7C6EAC7B}" destId="{FD4D58DD-ABFC-45FD-BF85-D70ECA78BE51}" srcOrd="0" destOrd="0" presId="urn:microsoft.com/office/officeart/2016/7/layout/LinearArrowProcessNumbered"/>
    <dgm:cxn modelId="{03306AEF-400E-4DE2-BB00-AFB5E26DBE83}" type="presParOf" srcId="{F07AABB7-E34B-407E-B4DF-082E7C6EAC7B}" destId="{E238B742-F882-4606-A016-29653FC9CB9F}" srcOrd="1" destOrd="0" presId="urn:microsoft.com/office/officeart/2016/7/layout/LinearArrowProcessNumbered"/>
    <dgm:cxn modelId="{B7BDAD95-0E69-4EBA-ACE1-B60527ADB6E4}" type="presParOf" srcId="{E238B742-F882-4606-A016-29653FC9CB9F}" destId="{144230C6-0A13-4354-BA0D-62250C0300BD}" srcOrd="0" destOrd="0" presId="urn:microsoft.com/office/officeart/2016/7/layout/LinearArrowProcessNumbered"/>
    <dgm:cxn modelId="{57DAFC84-42B9-4E7F-9D8B-D88E932FA606}" type="presParOf" srcId="{E238B742-F882-4606-A016-29653FC9CB9F}" destId="{D3FDE4A9-3CC4-41D7-8F26-0E06994D7D58}" srcOrd="1" destOrd="0" presId="urn:microsoft.com/office/officeart/2016/7/layout/LinearArrowProcessNumbered"/>
    <dgm:cxn modelId="{89B2FBE7-59E8-4028-89E2-5DCF53A3AD5E}" type="presParOf" srcId="{E238B742-F882-4606-A016-29653FC9CB9F}" destId="{6F19FC5B-0925-4041-A61A-3E2E4EE621CA}" srcOrd="2" destOrd="0" presId="urn:microsoft.com/office/officeart/2016/7/layout/LinearArrowProcessNumbered"/>
    <dgm:cxn modelId="{3611AB0D-5A3A-42BC-A164-EDD7B750725F}" type="presParOf" srcId="{E238B742-F882-4606-A016-29653FC9CB9F}" destId="{8C92480F-DBC1-4B2D-A00E-9F76F762CBE2}" srcOrd="3" destOrd="0" presId="urn:microsoft.com/office/officeart/2016/7/layout/LinearArrowProcessNumbered"/>
    <dgm:cxn modelId="{821B5E10-6498-4BF1-91BD-075933D80B94}" type="presParOf" srcId="{F07AABB7-E34B-407E-B4DF-082E7C6EAC7B}" destId="{9F4F4A66-791B-4A45-B303-DB0F325A8BDD}" srcOrd="2" destOrd="0" presId="urn:microsoft.com/office/officeart/2016/7/layout/LinearArrowProcessNumbered"/>
    <dgm:cxn modelId="{55ED4644-3604-4BEF-AD83-08B940CF607E}" type="presParOf" srcId="{CD74BAFD-6F7A-45D5-ABA0-7B7B8951CF3B}" destId="{93E6D5A5-E600-481B-8354-E2024011C835}" srcOrd="7" destOrd="0" presId="urn:microsoft.com/office/officeart/2016/7/layout/LinearArrowProcessNumbered"/>
    <dgm:cxn modelId="{45C53F77-5FD0-4BAB-AE3B-BF56EFE4272A}" type="presParOf" srcId="{CD74BAFD-6F7A-45D5-ABA0-7B7B8951CF3B}" destId="{16339A54-B9A7-4464-B48B-E33B13CF064A}" srcOrd="8" destOrd="0" presId="urn:microsoft.com/office/officeart/2016/7/layout/LinearArrowProcessNumbered"/>
    <dgm:cxn modelId="{3DD39C77-A486-4E5B-8EDA-AC67A762FC63}" type="presParOf" srcId="{16339A54-B9A7-4464-B48B-E33B13CF064A}" destId="{72FA3E4A-5EA3-4FC9-BDEC-E4A5016316CE}" srcOrd="0" destOrd="0" presId="urn:microsoft.com/office/officeart/2016/7/layout/LinearArrowProcessNumbered"/>
    <dgm:cxn modelId="{592250EC-1E3A-480C-92A4-7D992A18FCD2}" type="presParOf" srcId="{16339A54-B9A7-4464-B48B-E33B13CF064A}" destId="{1B1FECFA-1189-4A68-ADBD-4D5D99283A0A}" srcOrd="1" destOrd="0" presId="urn:microsoft.com/office/officeart/2016/7/layout/LinearArrowProcessNumbered"/>
    <dgm:cxn modelId="{B7032394-6F60-4167-B8FF-D4BAB41F9EE5}" type="presParOf" srcId="{1B1FECFA-1189-4A68-ADBD-4D5D99283A0A}" destId="{326A074E-18B4-48FB-B2B9-9A8280840834}" srcOrd="0" destOrd="0" presId="urn:microsoft.com/office/officeart/2016/7/layout/LinearArrowProcessNumbered"/>
    <dgm:cxn modelId="{5AE34658-1AA8-4BF5-A1CE-F5CD6DAD9FD9}" type="presParOf" srcId="{1B1FECFA-1189-4A68-ADBD-4D5D99283A0A}" destId="{73C34569-8873-4E0F-8E90-F8F74A1BCC06}" srcOrd="1" destOrd="0" presId="urn:microsoft.com/office/officeart/2016/7/layout/LinearArrowProcessNumbered"/>
    <dgm:cxn modelId="{916676DE-8DF0-4C68-9D57-02383EEC1B12}" type="presParOf" srcId="{1B1FECFA-1189-4A68-ADBD-4D5D99283A0A}" destId="{9420D9AC-346F-4B01-8ADE-3B43E7624497}" srcOrd="2" destOrd="0" presId="urn:microsoft.com/office/officeart/2016/7/layout/LinearArrowProcessNumbered"/>
    <dgm:cxn modelId="{BAC1AE13-F031-4561-B84E-A0F98B716B66}" type="presParOf" srcId="{1B1FECFA-1189-4A68-ADBD-4D5D99283A0A}" destId="{BF439C5F-A72B-49F1-ADC1-154A95B5F264}" srcOrd="3" destOrd="0" presId="urn:microsoft.com/office/officeart/2016/7/layout/LinearArrowProcessNumbered"/>
    <dgm:cxn modelId="{CFCC4D7A-F8A9-4CFE-9095-98444E5CD9CD}" type="presParOf" srcId="{16339A54-B9A7-4464-B48B-E33B13CF064A}" destId="{02C34E92-5B49-4489-9F2A-ABD6C8800059}" srcOrd="2" destOrd="0" presId="urn:microsoft.com/office/officeart/2016/7/layout/LinearArrowProcessNumbered"/>
    <dgm:cxn modelId="{1BD7A099-0B10-40B8-AA08-0D3CD51894D6}" type="presParOf" srcId="{CD74BAFD-6F7A-45D5-ABA0-7B7B8951CF3B}" destId="{A4643379-87D8-480D-849C-4FDDC9394A0B}" srcOrd="9" destOrd="0" presId="urn:microsoft.com/office/officeart/2016/7/layout/LinearArrowProcessNumbered"/>
    <dgm:cxn modelId="{AF564F9C-6C00-43F0-82C2-6731D2F264F4}" type="presParOf" srcId="{CD74BAFD-6F7A-45D5-ABA0-7B7B8951CF3B}" destId="{CE72B766-D674-4394-AD17-61EB72060DD9}" srcOrd="10" destOrd="0" presId="urn:microsoft.com/office/officeart/2016/7/layout/LinearArrowProcessNumbered"/>
    <dgm:cxn modelId="{5AD70618-3F0F-42DE-8BBB-41C40A44D86F}" type="presParOf" srcId="{CE72B766-D674-4394-AD17-61EB72060DD9}" destId="{4446193E-EEF8-4959-A8C0-68EE7E616898}" srcOrd="0" destOrd="0" presId="urn:microsoft.com/office/officeart/2016/7/layout/LinearArrowProcessNumbered"/>
    <dgm:cxn modelId="{ACE26184-2041-4932-8733-F6314095090F}" type="presParOf" srcId="{CE72B766-D674-4394-AD17-61EB72060DD9}" destId="{7B99654F-C01F-443C-A251-0E6D5ED974E1}" srcOrd="1" destOrd="0" presId="urn:microsoft.com/office/officeart/2016/7/layout/LinearArrowProcessNumbered"/>
    <dgm:cxn modelId="{67D7A99A-69DA-419F-B294-678F9C908639}" type="presParOf" srcId="{7B99654F-C01F-443C-A251-0E6D5ED974E1}" destId="{F50137DF-9EB6-4263-B235-1026BFF1BD79}" srcOrd="0" destOrd="0" presId="urn:microsoft.com/office/officeart/2016/7/layout/LinearArrowProcessNumbered"/>
    <dgm:cxn modelId="{5A7175DE-54E5-4878-98C5-0E39F5ACB9C3}" type="presParOf" srcId="{7B99654F-C01F-443C-A251-0E6D5ED974E1}" destId="{E06694B1-E85A-4D35-83A2-51FC608816E0}" srcOrd="1" destOrd="0" presId="urn:microsoft.com/office/officeart/2016/7/layout/LinearArrowProcessNumbered"/>
    <dgm:cxn modelId="{03057D8A-727D-4CFB-9EB3-87C5469D3968}" type="presParOf" srcId="{7B99654F-C01F-443C-A251-0E6D5ED974E1}" destId="{30197080-BA57-4259-B4E9-7613FE1E2E51}" srcOrd="2" destOrd="0" presId="urn:microsoft.com/office/officeart/2016/7/layout/LinearArrowProcessNumbered"/>
    <dgm:cxn modelId="{70D10D19-8AA6-4A07-8E44-7229E55D1564}" type="presParOf" srcId="{7B99654F-C01F-443C-A251-0E6D5ED974E1}" destId="{C6788A5F-F0E2-4464-A487-15BE8C053722}" srcOrd="3" destOrd="0" presId="urn:microsoft.com/office/officeart/2016/7/layout/LinearArrowProcessNumbered"/>
    <dgm:cxn modelId="{7A20DFC7-F34C-4641-9207-A8B163C90AB4}" type="presParOf" srcId="{CE72B766-D674-4394-AD17-61EB72060DD9}" destId="{89F46531-B6CC-4D2E-9747-79A3326F641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53951-F92A-4A72-96C7-438031EB73A6}">
      <dsp:nvSpPr>
        <dsp:cNvPr id="0" name=""/>
        <dsp:cNvSpPr/>
      </dsp:nvSpPr>
      <dsp:spPr>
        <a:xfrm>
          <a:off x="858210" y="778245"/>
          <a:ext cx="682565" cy="71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BCFB1-6350-46AF-9862-25489A721092}">
      <dsp:nvSpPr>
        <dsp:cNvPr id="0" name=""/>
        <dsp:cNvSpPr/>
      </dsp:nvSpPr>
      <dsp:spPr>
        <a:xfrm>
          <a:off x="1581729" y="720946"/>
          <a:ext cx="78494" cy="147433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BDF56-1CE4-488D-8A82-03D91A99E26D}">
      <dsp:nvSpPr>
        <dsp:cNvPr id="0" name=""/>
        <dsp:cNvSpPr/>
      </dsp:nvSpPr>
      <dsp:spPr>
        <a:xfrm>
          <a:off x="446150" y="451542"/>
          <a:ext cx="653478" cy="65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59" tIns="25359" rIns="25359" bIns="253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41850" y="547242"/>
        <a:ext cx="462078" cy="462078"/>
      </dsp:txXfrm>
    </dsp:sp>
    <dsp:sp modelId="{E706C010-6196-4E5D-B7D7-40FBA672BC97}">
      <dsp:nvSpPr>
        <dsp:cNvPr id="0" name=""/>
        <dsp:cNvSpPr/>
      </dsp:nvSpPr>
      <dsp:spPr>
        <a:xfrm>
          <a:off x="5004" y="1270620"/>
          <a:ext cx="153577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3" tIns="165100" rIns="121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 Single Number (0D Tensor or Scalar):</a:t>
          </a:r>
          <a:r>
            <a:rPr lang="en-US" sz="1100" b="0" i="0" kern="1200" baseline="0"/>
            <a:t> Imagine a tiny LEGO brick. It’s just one number, like 5 or 10.</a:t>
          </a:r>
          <a:endParaRPr lang="en-US" sz="1100" kern="1200"/>
        </a:p>
      </dsp:txBody>
      <dsp:txXfrm>
        <a:off x="5004" y="1577774"/>
        <a:ext cx="1535771" cy="1658446"/>
      </dsp:txXfrm>
    </dsp:sp>
    <dsp:sp modelId="{9239F12E-5DA8-44D7-8584-20F734AC41FA}">
      <dsp:nvSpPr>
        <dsp:cNvPr id="0" name=""/>
        <dsp:cNvSpPr/>
      </dsp:nvSpPr>
      <dsp:spPr>
        <a:xfrm>
          <a:off x="1711416" y="778245"/>
          <a:ext cx="1535771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3497B-35FA-4A57-9943-EFEC15C90597}">
      <dsp:nvSpPr>
        <dsp:cNvPr id="0" name=""/>
        <dsp:cNvSpPr/>
      </dsp:nvSpPr>
      <dsp:spPr>
        <a:xfrm>
          <a:off x="3288142" y="720946"/>
          <a:ext cx="78494" cy="14743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B3C0E8-A4AC-4A15-B326-FE1C86981CA6}">
      <dsp:nvSpPr>
        <dsp:cNvPr id="0" name=""/>
        <dsp:cNvSpPr/>
      </dsp:nvSpPr>
      <dsp:spPr>
        <a:xfrm>
          <a:off x="2152563" y="451542"/>
          <a:ext cx="653478" cy="65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59" tIns="25359" rIns="25359" bIns="253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248263" y="547242"/>
        <a:ext cx="462078" cy="462078"/>
      </dsp:txXfrm>
    </dsp:sp>
    <dsp:sp modelId="{2A59C61F-D575-48F6-923B-4B7E523D47AC}">
      <dsp:nvSpPr>
        <dsp:cNvPr id="0" name=""/>
        <dsp:cNvSpPr/>
      </dsp:nvSpPr>
      <dsp:spPr>
        <a:xfrm>
          <a:off x="1711416" y="1270620"/>
          <a:ext cx="153577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3" tIns="165100" rIns="121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 List of Numbers (1D Tensor or Vector):</a:t>
          </a:r>
          <a:r>
            <a:rPr lang="en-US" sz="1100" b="0" i="0" kern="1200" baseline="0"/>
            <a:t> Think of LEGO pieces placed in a row.</a:t>
          </a:r>
          <a:endParaRPr lang="en-US" sz="1100" kern="1200"/>
        </a:p>
      </dsp:txBody>
      <dsp:txXfrm>
        <a:off x="1711416" y="1577774"/>
        <a:ext cx="1535771" cy="1658446"/>
      </dsp:txXfrm>
    </dsp:sp>
    <dsp:sp modelId="{910EBDB4-A1BD-4C22-AC1B-8052830903C6}">
      <dsp:nvSpPr>
        <dsp:cNvPr id="0" name=""/>
        <dsp:cNvSpPr/>
      </dsp:nvSpPr>
      <dsp:spPr>
        <a:xfrm>
          <a:off x="3417829" y="778245"/>
          <a:ext cx="1535771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2FC10-1EB4-464A-9685-73DF2F5BEB9F}">
      <dsp:nvSpPr>
        <dsp:cNvPr id="0" name=""/>
        <dsp:cNvSpPr/>
      </dsp:nvSpPr>
      <dsp:spPr>
        <a:xfrm>
          <a:off x="4994555" y="720946"/>
          <a:ext cx="78494" cy="14743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E0EB4E-357A-4A60-988B-8BB937498BCB}">
      <dsp:nvSpPr>
        <dsp:cNvPr id="0" name=""/>
        <dsp:cNvSpPr/>
      </dsp:nvSpPr>
      <dsp:spPr>
        <a:xfrm>
          <a:off x="3858976" y="451542"/>
          <a:ext cx="653478" cy="65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59" tIns="25359" rIns="25359" bIns="253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954676" y="547242"/>
        <a:ext cx="462078" cy="462078"/>
      </dsp:txXfrm>
    </dsp:sp>
    <dsp:sp modelId="{748E8306-25E0-4244-8FD2-F5EC73B677F3}">
      <dsp:nvSpPr>
        <dsp:cNvPr id="0" name=""/>
        <dsp:cNvSpPr/>
      </dsp:nvSpPr>
      <dsp:spPr>
        <a:xfrm>
          <a:off x="3417829" y="1270620"/>
          <a:ext cx="153577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3" tIns="165100" rIns="121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It’s like a list of numbers: [3, 7, 2].</a:t>
          </a:r>
          <a:endParaRPr lang="en-US" sz="1100" kern="1200"/>
        </a:p>
      </dsp:txBody>
      <dsp:txXfrm>
        <a:off x="3417829" y="1577774"/>
        <a:ext cx="1535771" cy="1658446"/>
      </dsp:txXfrm>
    </dsp:sp>
    <dsp:sp modelId="{144230C6-0A13-4354-BA0D-62250C0300BD}">
      <dsp:nvSpPr>
        <dsp:cNvPr id="0" name=""/>
        <dsp:cNvSpPr/>
      </dsp:nvSpPr>
      <dsp:spPr>
        <a:xfrm>
          <a:off x="5124242" y="778245"/>
          <a:ext cx="1535771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DE4A9-3CC4-41D7-8F26-0E06994D7D58}">
      <dsp:nvSpPr>
        <dsp:cNvPr id="0" name=""/>
        <dsp:cNvSpPr/>
      </dsp:nvSpPr>
      <dsp:spPr>
        <a:xfrm>
          <a:off x="6700967" y="720946"/>
          <a:ext cx="78494" cy="14743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9FC5B-0925-4041-A61A-3E2E4EE621CA}">
      <dsp:nvSpPr>
        <dsp:cNvPr id="0" name=""/>
        <dsp:cNvSpPr/>
      </dsp:nvSpPr>
      <dsp:spPr>
        <a:xfrm>
          <a:off x="5565389" y="451542"/>
          <a:ext cx="653478" cy="65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59" tIns="25359" rIns="25359" bIns="253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661089" y="547242"/>
        <a:ext cx="462078" cy="462078"/>
      </dsp:txXfrm>
    </dsp:sp>
    <dsp:sp modelId="{9F4F4A66-791B-4A45-B303-DB0F325A8BDD}">
      <dsp:nvSpPr>
        <dsp:cNvPr id="0" name=""/>
        <dsp:cNvSpPr/>
      </dsp:nvSpPr>
      <dsp:spPr>
        <a:xfrm>
          <a:off x="5124242" y="1270620"/>
          <a:ext cx="153577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3" tIns="165100" rIns="121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 Grid of Numbers (2D Tensor or Matrix):</a:t>
          </a:r>
          <a:r>
            <a:rPr lang="en-US" sz="1100" b="0" i="0" kern="1200" baseline="0"/>
            <a:t> Now, imagine arranging LEGO bricks into a square. </a:t>
          </a:r>
          <a:endParaRPr lang="en-US" sz="1100" kern="1200"/>
        </a:p>
      </dsp:txBody>
      <dsp:txXfrm>
        <a:off x="5124242" y="1577774"/>
        <a:ext cx="1535771" cy="1658446"/>
      </dsp:txXfrm>
    </dsp:sp>
    <dsp:sp modelId="{326A074E-18B4-48FB-B2B9-9A8280840834}">
      <dsp:nvSpPr>
        <dsp:cNvPr id="0" name=""/>
        <dsp:cNvSpPr/>
      </dsp:nvSpPr>
      <dsp:spPr>
        <a:xfrm>
          <a:off x="6830655" y="778245"/>
          <a:ext cx="1535771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34569-8873-4E0F-8E90-F8F74A1BCC06}">
      <dsp:nvSpPr>
        <dsp:cNvPr id="0" name=""/>
        <dsp:cNvSpPr/>
      </dsp:nvSpPr>
      <dsp:spPr>
        <a:xfrm>
          <a:off x="8407380" y="720946"/>
          <a:ext cx="78494" cy="147434"/>
        </a:xfrm>
        <a:prstGeom prst="chevron">
          <a:avLst>
            <a:gd name="adj" fmla="val 9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0D9AC-346F-4B01-8ADE-3B43E7624497}">
      <dsp:nvSpPr>
        <dsp:cNvPr id="0" name=""/>
        <dsp:cNvSpPr/>
      </dsp:nvSpPr>
      <dsp:spPr>
        <a:xfrm>
          <a:off x="7271801" y="451542"/>
          <a:ext cx="653478" cy="65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59" tIns="25359" rIns="25359" bIns="253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367501" y="547242"/>
        <a:ext cx="462078" cy="462078"/>
      </dsp:txXfrm>
    </dsp:sp>
    <dsp:sp modelId="{02C34E92-5B49-4489-9F2A-ABD6C8800059}">
      <dsp:nvSpPr>
        <dsp:cNvPr id="0" name=""/>
        <dsp:cNvSpPr/>
      </dsp:nvSpPr>
      <dsp:spPr>
        <a:xfrm>
          <a:off x="6830655" y="1270620"/>
          <a:ext cx="153577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3" tIns="165100" rIns="121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Each row and column has numbers, like a checkerboard.</a:t>
          </a:r>
          <a:endParaRPr lang="en-US" sz="1100" kern="1200"/>
        </a:p>
      </dsp:txBody>
      <dsp:txXfrm>
        <a:off x="6830655" y="1577774"/>
        <a:ext cx="1535771" cy="1658446"/>
      </dsp:txXfrm>
    </dsp:sp>
    <dsp:sp modelId="{F50137DF-9EB6-4263-B235-1026BFF1BD79}">
      <dsp:nvSpPr>
        <dsp:cNvPr id="0" name=""/>
        <dsp:cNvSpPr/>
      </dsp:nvSpPr>
      <dsp:spPr>
        <a:xfrm>
          <a:off x="8537068" y="778245"/>
          <a:ext cx="767885" cy="72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197080-BA57-4259-B4E9-7613FE1E2E51}">
      <dsp:nvSpPr>
        <dsp:cNvPr id="0" name=""/>
        <dsp:cNvSpPr/>
      </dsp:nvSpPr>
      <dsp:spPr>
        <a:xfrm>
          <a:off x="8978214" y="451542"/>
          <a:ext cx="653478" cy="65347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359" tIns="25359" rIns="25359" bIns="25359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9073914" y="547242"/>
        <a:ext cx="462078" cy="462078"/>
      </dsp:txXfrm>
    </dsp:sp>
    <dsp:sp modelId="{89F46531-B6CC-4D2E-9747-79A3326F641C}">
      <dsp:nvSpPr>
        <dsp:cNvPr id="0" name=""/>
        <dsp:cNvSpPr/>
      </dsp:nvSpPr>
      <dsp:spPr>
        <a:xfrm>
          <a:off x="8537068" y="1270620"/>
          <a:ext cx="1535771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43" tIns="165100" rIns="121143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baseline="0"/>
            <a:t>A Cube of Numbers (3D Tensor):</a:t>
          </a:r>
          <a:r>
            <a:rPr lang="en-US" sz="1100" b="0" i="0" kern="1200" baseline="0"/>
            <a:t> If you stack these grids into a cube, you get a 3D tensor! </a:t>
          </a:r>
          <a:endParaRPr lang="en-US" sz="1100" kern="1200"/>
        </a:p>
      </dsp:txBody>
      <dsp:txXfrm>
        <a:off x="8537068" y="1577774"/>
        <a:ext cx="1535771" cy="1658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2/19/2025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blog/2024/07/what-is-tensor/" TargetMode="External"/><Relationship Id="rId2" Type="http://schemas.openxmlformats.org/officeDocument/2006/relationships/hyperlink" Target="https://www.analyticsvidhya.com/blog/2017/03/tensorflow-understanding-tensors-and-graphs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math.stackexchange.com/questions/657494/what-exactly-is-a-tens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Tensors:</a:t>
            </a:r>
            <a:br>
              <a:rPr lang="en-US" dirty="0"/>
            </a:br>
            <a:r>
              <a:rPr lang="en-US" dirty="0"/>
              <a:t>The Building Blocks of Smart Computers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9E76-4485-3362-8C58-369B937AD1D1}"/>
              </a:ext>
            </a:extLst>
          </p:cNvPr>
          <p:cNvSpPr txBox="1"/>
          <p:nvPr/>
        </p:nvSpPr>
        <p:spPr>
          <a:xfrm>
            <a:off x="6350466" y="4714612"/>
            <a:ext cx="48488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5</a:t>
            </a:r>
          </a:p>
          <a:p>
            <a:endParaRPr lang="en-US" dirty="0"/>
          </a:p>
          <a:p>
            <a:r>
              <a:rPr lang="en-US" dirty="0"/>
              <a:t>Bradley Johnson</a:t>
            </a:r>
          </a:p>
          <a:p>
            <a:r>
              <a:rPr lang="en-US" dirty="0"/>
              <a:t>Martin Demel</a:t>
            </a:r>
          </a:p>
          <a:p>
            <a:r>
              <a:rPr lang="en-US" dirty="0"/>
              <a:t>Jesus Ocampo</a:t>
            </a:r>
          </a:p>
          <a:p>
            <a:r>
              <a:rPr lang="en-US" dirty="0"/>
              <a:t>Ethan Phan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What Are Tensors?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6259069" cy="3493008"/>
          </a:xfrm>
        </p:spPr>
        <p:txBody>
          <a:bodyPr/>
          <a:lstStyle/>
          <a:p>
            <a:r>
              <a:rPr lang="en-US" dirty="0"/>
              <a:t>Imagine you have a LEGO tower. Each LEGO brick is like a number, and the whole tower is a collection of numbers stacked together. A tensor is like that tower—it holds lots of numbers in an organized way.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Why Are Tensors Important?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r>
              <a:rPr lang="en-US" dirty="0"/>
              <a:t>Tensors help computers learn.  They store and process information in deep learning, just like how your brain stores memories and solves problems.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How to Think About Tensors?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5277CA15-B30F-3035-BAA4-972CB9990C5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876784771"/>
              </p:ext>
            </p:extLst>
          </p:nvPr>
        </p:nvGraphicFramePr>
        <p:xfrm>
          <a:off x="911351" y="2058669"/>
          <a:ext cx="10248485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/>
          <a:p>
            <a:r>
              <a:rPr lang="en-US" dirty="0"/>
              <a:t>Real-World Examples</a:t>
            </a:r>
            <a:endParaRPr lang="en-ZA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2469A76-7FC7-54D8-FD65-7B7A9A7A8DB1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865631" y="2072640"/>
            <a:ext cx="8324089" cy="349300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Photos: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 picture on your phone is made of tiny pixels, and each pixel has numbers for colors.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The phone reads these numbers as a tensor.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Video Games: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Game characters move using tensors to track their positions.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Robots: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Robots use tensors to understand objects and make decisions.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361015"/>
            <a:ext cx="7682866" cy="1249680"/>
          </a:xfrm>
        </p:spPr>
        <p:txBody>
          <a:bodyPr/>
          <a:lstStyle/>
          <a:p>
            <a:r>
              <a:rPr lang="en-US" dirty="0"/>
              <a:t>Fun Activity: Tensor Treasure Hunt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US" dirty="0"/>
              <a:t>Look around your house and find objects that look like </a:t>
            </a:r>
            <a:r>
              <a:rPr lang="en-US" b="1" dirty="0"/>
              <a:t>1D (a line of books), 2D (a chessboard), and 3D (a Rubik’s cube)</a:t>
            </a:r>
            <a:r>
              <a:rPr lang="en-US" dirty="0"/>
              <a:t> tensors.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/>
          <a:p>
            <a:r>
              <a:rPr lang="en-US" dirty="0"/>
              <a:t>Conclusion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/>
          <a:p>
            <a:r>
              <a:rPr lang="en-US" dirty="0"/>
              <a:t>Tensors help computers "see," "think," and "learn" just like we do. Next time you take a selfie, remember—a tensor is working behind the scenes. 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89" y="231965"/>
            <a:ext cx="10405174" cy="1326514"/>
          </a:xfrm>
        </p:spPr>
        <p:txBody>
          <a:bodyPr/>
          <a:lstStyle/>
          <a:p>
            <a:r>
              <a:rPr lang="en-US" dirty="0"/>
              <a:t>References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1" y="2058669"/>
            <a:ext cx="8927973" cy="36877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https://www.analyticsvidhya.com/blog/2017/03/tensorflow-understanding-tensors-and-graphs/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https://www.analyticsvidhya.com/blog/2024/07/what-is-tensor/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https://math.stackexchange.com/questions/657494/what-exactly-is-a-tensor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{8CBA13C7-1FC8-43F2-84E9-3A5B38545CC1}tf16411248_win32</Template>
  <TotalTime>16</TotalTime>
  <Words>399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 Light</vt:lpstr>
      <vt:lpstr>Calibri</vt:lpstr>
      <vt:lpstr>Posterama</vt:lpstr>
      <vt:lpstr>Custom</vt:lpstr>
      <vt:lpstr>Tensors: The Building Blocks of Smart Computers</vt:lpstr>
      <vt:lpstr>What Are Tensors?</vt:lpstr>
      <vt:lpstr>Why Are Tensors Important?</vt:lpstr>
      <vt:lpstr>How to Think About Tensors?</vt:lpstr>
      <vt:lpstr>Real-World Examples</vt:lpstr>
      <vt:lpstr>Fun Activity: Tensor Treasure Hunt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bradley.johnson4-W214604308</dc:creator>
  <cp:lastModifiedBy>bradley.johnson4-W214604308</cp:lastModifiedBy>
  <cp:revision>1</cp:revision>
  <dcterms:created xsi:type="dcterms:W3CDTF">2025-02-19T16:59:04Z</dcterms:created>
  <dcterms:modified xsi:type="dcterms:W3CDTF">2025-02-19T17:15:06Z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