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53" y="-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4737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8068-0B14-476D-9F95-F8B8A75EB792}" type="datetimeFigureOut">
              <a:rPr lang="de-DE" smtClean="0"/>
              <a:t>23.02.2011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5CA2-6509-47AA-8527-AD79096E0B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305704"/>
              </p:ext>
            </p:extLst>
          </p:nvPr>
        </p:nvGraphicFramePr>
        <p:xfrm>
          <a:off x="11714" y="142875"/>
          <a:ext cx="8605837" cy="6248400"/>
        </p:xfrm>
        <a:graphic>
          <a:graphicData uri="http://schemas.openxmlformats.org/drawingml/2006/table">
            <a:tbl>
              <a:tblPr/>
              <a:tblGrid>
                <a:gridCol w="2485136"/>
                <a:gridCol w="1401105"/>
                <a:gridCol w="942923"/>
                <a:gridCol w="944583"/>
                <a:gridCol w="944584"/>
                <a:gridCol w="942923"/>
                <a:gridCol w="944583"/>
              </a:tblGrid>
              <a:tr h="2693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 </a:t>
                      </a:r>
                      <a:endParaRPr kumimoji="0" 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Parameter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R²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DSgrad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ioa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45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Groundwater module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dist_RG1RG2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FactorRG1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FactorRG2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cap_riseFac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94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Interception module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alpha rain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alpha snow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rowSpan="1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Soil water module</a:t>
                      </a:r>
                      <a:endParaRPr kumimoji="0" 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linear reduc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Dist coef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Diff coef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 Summer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 Winter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 Snow cover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MaxDepStore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LPS outfl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latVertDist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IP&gt;80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IP&lt;80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recRD1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recRD2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MaxPerc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09458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Snow module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Snow TRS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Snow Trans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crit Dens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coldContFact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ddf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temp fac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rain fac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94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ground fac</a:t>
                      </a: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918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06139"/>
              </p:ext>
            </p:extLst>
          </p:nvPr>
        </p:nvGraphicFramePr>
        <p:xfrm>
          <a:off x="107504" y="2924944"/>
          <a:ext cx="2300287" cy="1356350"/>
        </p:xfrm>
        <a:graphic>
          <a:graphicData uri="http://schemas.openxmlformats.org/drawingml/2006/table">
            <a:tbl>
              <a:tblPr/>
              <a:tblGrid>
                <a:gridCol w="908050"/>
                <a:gridCol w="1392237"/>
              </a:tblGrid>
              <a:tr h="3505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 0.01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ss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0.01 – 0.0199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sss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0.02 – 0.04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ssss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&gt; 0.04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Peter Krause</dc:creator>
  <cp:lastModifiedBy>James C. Ascough II</cp:lastModifiedBy>
  <cp:revision>3</cp:revision>
  <dcterms:created xsi:type="dcterms:W3CDTF">2008-09-24T09:15:27Z</dcterms:created>
  <dcterms:modified xsi:type="dcterms:W3CDTF">2011-02-23T14:48:08Z</dcterms:modified>
</cp:coreProperties>
</file>