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82D8-D38F-48A2-9BE9-BFC1B9C4C833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7340-BDA4-406F-AF44-BFCAB0EBFE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2101" y="1828800"/>
            <a:ext cx="6502398" cy="3136108"/>
          </a:xfrm>
          <a:prstGeom prst="roundRect">
            <a:avLst>
              <a:gd name="adj" fmla="val 332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endParaRPr lang="en-US" sz="11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95302" y="5582786"/>
            <a:ext cx="1477960" cy="794798"/>
          </a:xfrm>
          <a:prstGeom prst="flowChartMagneticDisk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400" dirty="0" smtClean="0"/>
              <a:t>Version</a:t>
            </a:r>
            <a:br>
              <a:rPr lang="en-US" sz="1400" dirty="0" smtClean="0"/>
            </a:br>
            <a:r>
              <a:rPr lang="en-US" sz="1400" dirty="0" smtClean="0"/>
              <a:t>Control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2055815" y="5582786"/>
            <a:ext cx="1477960" cy="794798"/>
          </a:xfrm>
          <a:prstGeom prst="flowChartMagneticDisk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400" dirty="0" smtClean="0"/>
              <a:t>Data bases</a:t>
            </a:r>
            <a:endParaRPr lang="en-US" sz="140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3641720" y="5582786"/>
            <a:ext cx="1477960" cy="794798"/>
          </a:xfrm>
          <a:prstGeom prst="flowChartMagneticDisk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400" dirty="0"/>
              <a:t>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77062" y="5402403"/>
            <a:ext cx="1380891" cy="469359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5628" y="3705733"/>
            <a:ext cx="1471750" cy="777136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2617" y="1882378"/>
            <a:ext cx="1729256" cy="777136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6912" y="521523"/>
            <a:ext cx="1242391" cy="469359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14468" y="319687"/>
            <a:ext cx="1198615" cy="851893"/>
          </a:xfrm>
          <a:prstGeom prst="roundRect">
            <a:avLst>
              <a:gd name="adj" fmla="val 9991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 smtClean="0"/>
              <a:t>Applications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endCxn id="20" idx="0"/>
          </p:cNvCxnSpPr>
          <p:nvPr/>
        </p:nvCxnSpPr>
        <p:spPr>
          <a:xfrm rot="5400000">
            <a:off x="727316" y="5332815"/>
            <a:ext cx="1021871" cy="793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7200" y="4257731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62234" y="319687"/>
            <a:ext cx="1198615" cy="851893"/>
          </a:xfrm>
          <a:prstGeom prst="roundRect">
            <a:avLst>
              <a:gd name="adj" fmla="val 9991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200" dirty="0" smtClean="0"/>
              <a:t>Audit Report</a:t>
            </a:r>
          </a:p>
          <a:p>
            <a:pPr algn="ctr"/>
            <a:r>
              <a:rPr lang="en-US" sz="1200" dirty="0" smtClean="0"/>
              <a:t>Archive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2681686" y="1431527"/>
            <a:ext cx="750099" cy="60166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49263" y="3599255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 err="1"/>
              <a:t>Ontologies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55665" y="2107411"/>
            <a:ext cx="2627313" cy="936887"/>
          </a:xfrm>
          <a:prstGeom prst="roundRect">
            <a:avLst>
              <a:gd name="adj" fmla="val 9991"/>
            </a:avLst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2000" dirty="0"/>
              <a:t>Models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64996" y="2135985"/>
            <a:ext cx="2721518" cy="912015"/>
          </a:xfrm>
          <a:prstGeom prst="roundRect">
            <a:avLst>
              <a:gd name="adj" fmla="val 9991"/>
            </a:avLst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2000" dirty="0"/>
              <a:t>Simulations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310001" y="319687"/>
            <a:ext cx="1198615" cy="851893"/>
          </a:xfrm>
          <a:prstGeom prst="roundRect">
            <a:avLst>
              <a:gd name="adj" fmla="val 9991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Visual</a:t>
            </a:r>
            <a:endParaRPr lang="en-US" sz="1200" dirty="0" smtClean="0"/>
          </a:p>
          <a:p>
            <a:pPr algn="ctr"/>
            <a:r>
              <a:rPr lang="en-US" sz="1200" dirty="0" smtClean="0"/>
              <a:t>Analysis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657768" y="319687"/>
            <a:ext cx="1198615" cy="851893"/>
          </a:xfrm>
          <a:prstGeom prst="roundRect">
            <a:avLst>
              <a:gd name="adj" fmla="val 9991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200" dirty="0" smtClean="0"/>
              <a:t>Documents</a:t>
            </a:r>
          </a:p>
          <a:p>
            <a:pPr algn="ctr"/>
            <a:r>
              <a:rPr lang="en-US" sz="1200" dirty="0" smtClean="0"/>
              <a:t>Reports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3234730" y="1702403"/>
            <a:ext cx="839396" cy="6345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3952880" y="1271592"/>
            <a:ext cx="758820" cy="79117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4333881" y="1357311"/>
            <a:ext cx="1254122" cy="66972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5214940" y="5626335"/>
            <a:ext cx="1490660" cy="751249"/>
          </a:xfrm>
          <a:prstGeom prst="flowChartMagneticDisk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400" dirty="0"/>
              <a:t>Repositories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514600" y="4252318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530470" y="3581400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75170" y="3599265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/>
              <a:t>Meta data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75166" y="4267200"/>
            <a:ext cx="1949457" cy="542869"/>
          </a:xfrm>
          <a:prstGeom prst="roundRect">
            <a:avLst>
              <a:gd name="adj" fmla="val 99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dirty="0"/>
              <a:t>Catalogs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2152982" y="3307056"/>
            <a:ext cx="544710" cy="3977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97656" y="3307056"/>
            <a:ext cx="544710" cy="3977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66701" y="319687"/>
            <a:ext cx="1198615" cy="851893"/>
          </a:xfrm>
          <a:prstGeom prst="roundRect">
            <a:avLst>
              <a:gd name="adj" fmla="val 9991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60020" tIns="80010" rIns="160020" bIns="80010" rtlCol="0" anchor="ctr"/>
          <a:lstStyle/>
          <a:p>
            <a:pPr algn="ctr"/>
            <a:r>
              <a:rPr lang="en-US" sz="1200" dirty="0" smtClean="0"/>
              <a:t>Calibrated Parameter,</a:t>
            </a:r>
          </a:p>
          <a:p>
            <a:pPr algn="ctr"/>
            <a:r>
              <a:rPr lang="en-US" sz="1200" dirty="0" smtClean="0"/>
              <a:t>Sensitivity Analysis</a:t>
            </a:r>
            <a:endParaRPr lang="en-US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778001" y="1357314"/>
            <a:ext cx="1277938" cy="73223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2261900" y="5332817"/>
            <a:ext cx="1021871" cy="793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3859983" y="5332819"/>
            <a:ext cx="1021871" cy="793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458066" y="5332821"/>
            <a:ext cx="1021871" cy="793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</dc:creator>
  <cp:lastModifiedBy>od</cp:lastModifiedBy>
  <cp:revision>5</cp:revision>
  <dcterms:created xsi:type="dcterms:W3CDTF">2011-05-27T21:04:01Z</dcterms:created>
  <dcterms:modified xsi:type="dcterms:W3CDTF">2011-05-27T21:16:17Z</dcterms:modified>
</cp:coreProperties>
</file>