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386"/>
  </p:normalViewPr>
  <p:slideViewPr>
    <p:cSldViewPr snapToGrid="0" snapToObjects="1">
      <p:cViewPr varScale="1">
        <p:scale>
          <a:sx n="121" d="100"/>
          <a:sy n="121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5A39-90C5-8B4E-9E42-EE3BB36EFB50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35D9-4B43-A84C-A7D5-35F62B09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6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5A39-90C5-8B4E-9E42-EE3BB36EFB50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35D9-4B43-A84C-A7D5-35F62B09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5A39-90C5-8B4E-9E42-EE3BB36EFB50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35D9-4B43-A84C-A7D5-35F62B09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2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5A39-90C5-8B4E-9E42-EE3BB36EFB50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35D9-4B43-A84C-A7D5-35F62B09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2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5A39-90C5-8B4E-9E42-EE3BB36EFB50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35D9-4B43-A84C-A7D5-35F62B09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5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5A39-90C5-8B4E-9E42-EE3BB36EFB50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35D9-4B43-A84C-A7D5-35F62B09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7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5A39-90C5-8B4E-9E42-EE3BB36EFB50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35D9-4B43-A84C-A7D5-35F62B09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7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5A39-90C5-8B4E-9E42-EE3BB36EFB50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35D9-4B43-A84C-A7D5-35F62B09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6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5A39-90C5-8B4E-9E42-EE3BB36EFB50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35D9-4B43-A84C-A7D5-35F62B09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2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5A39-90C5-8B4E-9E42-EE3BB36EFB50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35D9-4B43-A84C-A7D5-35F62B09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3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F5A39-90C5-8B4E-9E42-EE3BB36EFB50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35D9-4B43-A84C-A7D5-35F62B09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1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F5A39-90C5-8B4E-9E42-EE3BB36EFB50}" type="datetimeFigureOut">
              <a:rPr lang="en-US" smtClean="0"/>
              <a:t>10/24/15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935D9-4B43-A84C-A7D5-35F62B09F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martindsouza.github.io/pres-open-source-ape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379" y="2375339"/>
            <a:ext cx="1099382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Presentation available at:</a:t>
            </a:r>
          </a:p>
          <a:p>
            <a:endParaRPr lang="en-US" dirty="0"/>
          </a:p>
          <a:p>
            <a:pPr algn="ctr"/>
            <a:r>
              <a:rPr lang="en-US" sz="3200" dirty="0">
                <a:hlinkClick r:id="rId2"/>
              </a:rPr>
              <a:t>http://</a:t>
            </a:r>
            <a:r>
              <a:rPr lang="en-US" sz="3200" dirty="0" err="1" smtClean="0">
                <a:hlinkClick r:id="rId2"/>
              </a:rPr>
              <a:t>martindsouza.github.io</a:t>
            </a:r>
            <a:r>
              <a:rPr lang="en-US" sz="3200" dirty="0" smtClean="0">
                <a:hlinkClick r:id="rId2"/>
              </a:rPr>
              <a:t>/</a:t>
            </a:r>
            <a:r>
              <a:rPr lang="en-US" sz="3200" dirty="0" err="1" smtClean="0">
                <a:hlinkClick r:id="rId2"/>
              </a:rPr>
              <a:t>pres</a:t>
            </a:r>
            <a:r>
              <a:rPr lang="en-US" sz="3200" dirty="0" smtClean="0">
                <a:hlinkClick r:id="rId2"/>
              </a:rPr>
              <a:t>-open-source-apex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2103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Available at: TODO</dc:title>
  <dc:creator>Martin D'Souza</dc:creator>
  <cp:lastModifiedBy>Martin D'Souza</cp:lastModifiedBy>
  <cp:revision>2</cp:revision>
  <dcterms:created xsi:type="dcterms:W3CDTF">2015-10-21T22:15:58Z</dcterms:created>
  <dcterms:modified xsi:type="dcterms:W3CDTF">2015-10-25T05:48:50Z</dcterms:modified>
</cp:coreProperties>
</file>