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5"/>
  </p:normalViewPr>
  <p:slideViewPr>
    <p:cSldViewPr snapToGrid="0" snapToObjects="1">
      <p:cViewPr>
        <p:scale>
          <a:sx n="120" d="100"/>
          <a:sy n="120" d="100"/>
        </p:scale>
        <p:origin x="2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55B94-F43B-7F44-9773-7D27F15DE50F}" type="doc">
      <dgm:prSet loTypeId="urn:microsoft.com/office/officeart/2005/8/layout/cycle6" loCatId="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44F4E7E-E450-2E4B-9AD8-FD08A62EEF64}">
      <dgm:prSet phldrT="[Text]"/>
      <dgm:spPr/>
      <dgm:t>
        <a:bodyPr/>
        <a:lstStyle/>
        <a:p>
          <a:r>
            <a:rPr lang="en-US" dirty="0" smtClean="0"/>
            <a:t>OS</a:t>
          </a:r>
          <a:endParaRPr lang="en-US" dirty="0"/>
        </a:p>
      </dgm:t>
    </dgm:pt>
    <dgm:pt modelId="{9ECEDECF-D1AB-8E4A-B589-D095C821E229}" type="parTrans" cxnId="{002BE8E3-48E2-B044-9577-0465500BCBA0}">
      <dgm:prSet/>
      <dgm:spPr/>
      <dgm:t>
        <a:bodyPr/>
        <a:lstStyle/>
        <a:p>
          <a:endParaRPr lang="en-US"/>
        </a:p>
      </dgm:t>
    </dgm:pt>
    <dgm:pt modelId="{BAAA9E7A-2068-364D-B8F4-35EE09079C19}" type="sibTrans" cxnId="{002BE8E3-48E2-B044-9577-0465500BCBA0}">
      <dgm:prSet/>
      <dgm:spPr/>
      <dgm:t>
        <a:bodyPr/>
        <a:lstStyle/>
        <a:p>
          <a:endParaRPr lang="en-US"/>
        </a:p>
      </dgm:t>
    </dgm:pt>
    <dgm:pt modelId="{FC07B05B-EA40-A140-9BB6-EA2FAD00C02C}">
      <dgm:prSet phldrT="[Text]"/>
      <dgm:spPr/>
      <dgm:t>
        <a:bodyPr/>
        <a:lstStyle/>
        <a:p>
          <a:r>
            <a:rPr lang="en-US" dirty="0" smtClean="0"/>
            <a:t>Buy</a:t>
          </a:r>
          <a:endParaRPr lang="en-US" dirty="0"/>
        </a:p>
      </dgm:t>
    </dgm:pt>
    <dgm:pt modelId="{5FE6C95D-7F59-E047-89BC-A5586AB33CEA}" type="parTrans" cxnId="{2BA0AD19-A767-4040-881C-04398A66E9BF}">
      <dgm:prSet/>
      <dgm:spPr/>
      <dgm:t>
        <a:bodyPr/>
        <a:lstStyle/>
        <a:p>
          <a:endParaRPr lang="en-US"/>
        </a:p>
      </dgm:t>
    </dgm:pt>
    <dgm:pt modelId="{74CEF977-879F-7143-8B90-09EC70BC2259}" type="sibTrans" cxnId="{2BA0AD19-A767-4040-881C-04398A66E9BF}">
      <dgm:prSet/>
      <dgm:spPr/>
      <dgm:t>
        <a:bodyPr/>
        <a:lstStyle/>
        <a:p>
          <a:endParaRPr lang="en-US"/>
        </a:p>
      </dgm:t>
    </dgm:pt>
    <dgm:pt modelId="{CC8A7DEE-EE1B-2048-80E0-4201408E25F7}">
      <dgm:prSet phldrT="[Text]"/>
      <dgm:spPr/>
      <dgm:t>
        <a:bodyPr/>
        <a:lstStyle/>
        <a:p>
          <a:r>
            <a:rPr lang="en-US" dirty="0" smtClean="0"/>
            <a:t>Build</a:t>
          </a:r>
          <a:endParaRPr lang="en-US" dirty="0"/>
        </a:p>
      </dgm:t>
    </dgm:pt>
    <dgm:pt modelId="{CCFA6BB4-2AD6-F244-91AE-72320D109294}" type="parTrans" cxnId="{C855214E-3CC3-5E4D-9FAB-85B4D7F0B02D}">
      <dgm:prSet/>
      <dgm:spPr/>
      <dgm:t>
        <a:bodyPr/>
        <a:lstStyle/>
        <a:p>
          <a:endParaRPr lang="en-US"/>
        </a:p>
      </dgm:t>
    </dgm:pt>
    <dgm:pt modelId="{AE02DDF2-9D06-8F42-A2A9-EC9908E95A90}" type="sibTrans" cxnId="{C855214E-3CC3-5E4D-9FAB-85B4D7F0B02D}">
      <dgm:prSet/>
      <dgm:spPr/>
      <dgm:t>
        <a:bodyPr/>
        <a:lstStyle/>
        <a:p>
          <a:endParaRPr lang="en-US"/>
        </a:p>
      </dgm:t>
    </dgm:pt>
    <dgm:pt modelId="{F5D3FBCB-D632-3E46-9ACC-160C14F61313}" type="pres">
      <dgm:prSet presAssocID="{B2F55B94-F43B-7F44-9773-7D27F15DE50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ADA7FF-7CF9-794C-A446-600CD8E52FB7}" type="pres">
      <dgm:prSet presAssocID="{F44F4E7E-E450-2E4B-9AD8-FD08A62EEF6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DD6FBA-80F6-2948-9C7D-6D13BB09F9BB}" type="pres">
      <dgm:prSet presAssocID="{F44F4E7E-E450-2E4B-9AD8-FD08A62EEF64}" presName="spNode" presStyleCnt="0"/>
      <dgm:spPr/>
      <dgm:t>
        <a:bodyPr/>
        <a:lstStyle/>
        <a:p>
          <a:endParaRPr lang="en-US"/>
        </a:p>
      </dgm:t>
    </dgm:pt>
    <dgm:pt modelId="{2FD386E3-446F-B14B-A694-6A9AC0E97D03}" type="pres">
      <dgm:prSet presAssocID="{BAAA9E7A-2068-364D-B8F4-35EE09079C19}" presName="sibTrans" presStyleLbl="sibTrans1D1" presStyleIdx="0" presStyleCnt="3"/>
      <dgm:spPr/>
      <dgm:t>
        <a:bodyPr/>
        <a:lstStyle/>
        <a:p>
          <a:endParaRPr lang="en-US"/>
        </a:p>
      </dgm:t>
    </dgm:pt>
    <dgm:pt modelId="{993803CC-0EA5-724D-8553-AA045E4B3FEF}" type="pres">
      <dgm:prSet presAssocID="{FC07B05B-EA40-A140-9BB6-EA2FAD00C02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6F20C-041A-FB47-8867-C043677A2C8D}" type="pres">
      <dgm:prSet presAssocID="{FC07B05B-EA40-A140-9BB6-EA2FAD00C02C}" presName="spNode" presStyleCnt="0"/>
      <dgm:spPr/>
      <dgm:t>
        <a:bodyPr/>
        <a:lstStyle/>
        <a:p>
          <a:endParaRPr lang="en-US"/>
        </a:p>
      </dgm:t>
    </dgm:pt>
    <dgm:pt modelId="{8D38FB85-4EA8-A741-B6D6-B3B94B92D0DA}" type="pres">
      <dgm:prSet presAssocID="{74CEF977-879F-7143-8B90-09EC70BC2259}" presName="sibTrans" presStyleLbl="sibTrans1D1" presStyleIdx="1" presStyleCnt="3"/>
      <dgm:spPr/>
      <dgm:t>
        <a:bodyPr/>
        <a:lstStyle/>
        <a:p>
          <a:endParaRPr lang="en-US"/>
        </a:p>
      </dgm:t>
    </dgm:pt>
    <dgm:pt modelId="{F67DAC21-33F1-7F40-A4AD-F4038A0EE66D}" type="pres">
      <dgm:prSet presAssocID="{CC8A7DEE-EE1B-2048-80E0-4201408E25F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8D20A-9B4C-2A47-9A1F-81BE1D1CD792}" type="pres">
      <dgm:prSet presAssocID="{CC8A7DEE-EE1B-2048-80E0-4201408E25F7}" presName="spNode" presStyleCnt="0"/>
      <dgm:spPr/>
      <dgm:t>
        <a:bodyPr/>
        <a:lstStyle/>
        <a:p>
          <a:endParaRPr lang="en-US"/>
        </a:p>
      </dgm:t>
    </dgm:pt>
    <dgm:pt modelId="{A6119DA2-E314-164E-9692-A19105E1D275}" type="pres">
      <dgm:prSet presAssocID="{AE02DDF2-9D06-8F42-A2A9-EC9908E95A90}" presName="sibTrans" presStyleLbl="sibTrans1D1" presStyleIdx="2" presStyleCnt="3"/>
      <dgm:spPr/>
      <dgm:t>
        <a:bodyPr/>
        <a:lstStyle/>
        <a:p>
          <a:endParaRPr lang="en-US"/>
        </a:p>
      </dgm:t>
    </dgm:pt>
  </dgm:ptLst>
  <dgm:cxnLst>
    <dgm:cxn modelId="{C855214E-3CC3-5E4D-9FAB-85B4D7F0B02D}" srcId="{B2F55B94-F43B-7F44-9773-7D27F15DE50F}" destId="{CC8A7DEE-EE1B-2048-80E0-4201408E25F7}" srcOrd="2" destOrd="0" parTransId="{CCFA6BB4-2AD6-F244-91AE-72320D109294}" sibTransId="{AE02DDF2-9D06-8F42-A2A9-EC9908E95A90}"/>
    <dgm:cxn modelId="{736A50F1-577E-7646-91CF-553A63E02E4C}" type="presOf" srcId="{74CEF977-879F-7143-8B90-09EC70BC2259}" destId="{8D38FB85-4EA8-A741-B6D6-B3B94B92D0DA}" srcOrd="0" destOrd="0" presId="urn:microsoft.com/office/officeart/2005/8/layout/cycle6"/>
    <dgm:cxn modelId="{C46F2F14-0509-AE40-9BA9-BD6612168DDA}" type="presOf" srcId="{B2F55B94-F43B-7F44-9773-7D27F15DE50F}" destId="{F5D3FBCB-D632-3E46-9ACC-160C14F61313}" srcOrd="0" destOrd="0" presId="urn:microsoft.com/office/officeart/2005/8/layout/cycle6"/>
    <dgm:cxn modelId="{2BA0AD19-A767-4040-881C-04398A66E9BF}" srcId="{B2F55B94-F43B-7F44-9773-7D27F15DE50F}" destId="{FC07B05B-EA40-A140-9BB6-EA2FAD00C02C}" srcOrd="1" destOrd="0" parTransId="{5FE6C95D-7F59-E047-89BC-A5586AB33CEA}" sibTransId="{74CEF977-879F-7143-8B90-09EC70BC2259}"/>
    <dgm:cxn modelId="{5EF7D8CF-C6CC-2747-BADC-BBBBC5D6E620}" type="presOf" srcId="{FC07B05B-EA40-A140-9BB6-EA2FAD00C02C}" destId="{993803CC-0EA5-724D-8553-AA045E4B3FEF}" srcOrd="0" destOrd="0" presId="urn:microsoft.com/office/officeart/2005/8/layout/cycle6"/>
    <dgm:cxn modelId="{BF3A8DEF-8518-CD46-9941-050D0DA60A48}" type="presOf" srcId="{BAAA9E7A-2068-364D-B8F4-35EE09079C19}" destId="{2FD386E3-446F-B14B-A694-6A9AC0E97D03}" srcOrd="0" destOrd="0" presId="urn:microsoft.com/office/officeart/2005/8/layout/cycle6"/>
    <dgm:cxn modelId="{531C8FE6-E99F-C049-8128-295490057255}" type="presOf" srcId="{CC8A7DEE-EE1B-2048-80E0-4201408E25F7}" destId="{F67DAC21-33F1-7F40-A4AD-F4038A0EE66D}" srcOrd="0" destOrd="0" presId="urn:microsoft.com/office/officeart/2005/8/layout/cycle6"/>
    <dgm:cxn modelId="{BC9F93D6-35A4-FA46-AA32-4F1E346C568E}" type="presOf" srcId="{AE02DDF2-9D06-8F42-A2A9-EC9908E95A90}" destId="{A6119DA2-E314-164E-9692-A19105E1D275}" srcOrd="0" destOrd="0" presId="urn:microsoft.com/office/officeart/2005/8/layout/cycle6"/>
    <dgm:cxn modelId="{002BE8E3-48E2-B044-9577-0465500BCBA0}" srcId="{B2F55B94-F43B-7F44-9773-7D27F15DE50F}" destId="{F44F4E7E-E450-2E4B-9AD8-FD08A62EEF64}" srcOrd="0" destOrd="0" parTransId="{9ECEDECF-D1AB-8E4A-B589-D095C821E229}" sibTransId="{BAAA9E7A-2068-364D-B8F4-35EE09079C19}"/>
    <dgm:cxn modelId="{5B9D3E49-5A1D-F348-B878-E008C6C7A2C0}" type="presOf" srcId="{F44F4E7E-E450-2E4B-9AD8-FD08A62EEF64}" destId="{9EADA7FF-7CF9-794C-A446-600CD8E52FB7}" srcOrd="0" destOrd="0" presId="urn:microsoft.com/office/officeart/2005/8/layout/cycle6"/>
    <dgm:cxn modelId="{B275B735-A17E-7141-A745-F0E00B286ACD}" type="presParOf" srcId="{F5D3FBCB-D632-3E46-9ACC-160C14F61313}" destId="{9EADA7FF-7CF9-794C-A446-600CD8E52FB7}" srcOrd="0" destOrd="0" presId="urn:microsoft.com/office/officeart/2005/8/layout/cycle6"/>
    <dgm:cxn modelId="{67CBFE7C-4EE3-B540-B174-A59782E8A6D4}" type="presParOf" srcId="{F5D3FBCB-D632-3E46-9ACC-160C14F61313}" destId="{98DD6FBA-80F6-2948-9C7D-6D13BB09F9BB}" srcOrd="1" destOrd="0" presId="urn:microsoft.com/office/officeart/2005/8/layout/cycle6"/>
    <dgm:cxn modelId="{DEA60D73-D367-724E-A190-A17B37666141}" type="presParOf" srcId="{F5D3FBCB-D632-3E46-9ACC-160C14F61313}" destId="{2FD386E3-446F-B14B-A694-6A9AC0E97D03}" srcOrd="2" destOrd="0" presId="urn:microsoft.com/office/officeart/2005/8/layout/cycle6"/>
    <dgm:cxn modelId="{CF79080B-F8D0-984A-9D15-ECA016C90BAC}" type="presParOf" srcId="{F5D3FBCB-D632-3E46-9ACC-160C14F61313}" destId="{993803CC-0EA5-724D-8553-AA045E4B3FEF}" srcOrd="3" destOrd="0" presId="urn:microsoft.com/office/officeart/2005/8/layout/cycle6"/>
    <dgm:cxn modelId="{E5C8782F-82B5-D142-8104-8D1D3B689304}" type="presParOf" srcId="{F5D3FBCB-D632-3E46-9ACC-160C14F61313}" destId="{5DC6F20C-041A-FB47-8867-C043677A2C8D}" srcOrd="4" destOrd="0" presId="urn:microsoft.com/office/officeart/2005/8/layout/cycle6"/>
    <dgm:cxn modelId="{71EF5109-04F8-8D43-BD55-4D638CC911AD}" type="presParOf" srcId="{F5D3FBCB-D632-3E46-9ACC-160C14F61313}" destId="{8D38FB85-4EA8-A741-B6D6-B3B94B92D0DA}" srcOrd="5" destOrd="0" presId="urn:microsoft.com/office/officeart/2005/8/layout/cycle6"/>
    <dgm:cxn modelId="{6A8A108D-FA86-6942-B6E9-60E657A2A569}" type="presParOf" srcId="{F5D3FBCB-D632-3E46-9ACC-160C14F61313}" destId="{F67DAC21-33F1-7F40-A4AD-F4038A0EE66D}" srcOrd="6" destOrd="0" presId="urn:microsoft.com/office/officeart/2005/8/layout/cycle6"/>
    <dgm:cxn modelId="{0E39656F-7038-F64C-B3D9-1E0B62642761}" type="presParOf" srcId="{F5D3FBCB-D632-3E46-9ACC-160C14F61313}" destId="{1358D20A-9B4C-2A47-9A1F-81BE1D1CD792}" srcOrd="7" destOrd="0" presId="urn:microsoft.com/office/officeart/2005/8/layout/cycle6"/>
    <dgm:cxn modelId="{50C37A49-36BC-DB40-B72E-631A88C8071F}" type="presParOf" srcId="{F5D3FBCB-D632-3E46-9ACC-160C14F61313}" destId="{A6119DA2-E314-164E-9692-A19105E1D275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DA7FF-7CF9-794C-A446-600CD8E52FB7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OS</a:t>
          </a:r>
          <a:endParaRPr lang="en-US" sz="6500" kern="1200" dirty="0"/>
        </a:p>
      </dsp:txBody>
      <dsp:txXfrm>
        <a:off x="2900613" y="80662"/>
        <a:ext cx="2326773" cy="1457220"/>
      </dsp:txXfrm>
    </dsp:sp>
    <dsp:sp modelId="{2FD386E3-446F-B14B-A694-6A9AC0E97D03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803CC-0EA5-724D-8553-AA045E4B3FEF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Buy</a:t>
          </a:r>
          <a:endParaRPr lang="en-US" sz="6500" kern="1200" dirty="0"/>
        </a:p>
      </dsp:txBody>
      <dsp:txXfrm>
        <a:off x="4766651" y="3312736"/>
        <a:ext cx="2326773" cy="1457220"/>
      </dsp:txXfrm>
    </dsp:sp>
    <dsp:sp modelId="{8D38FB85-4EA8-A741-B6D6-B3B94B92D0DA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DAC21-33F1-7F40-A4AD-F4038A0EE66D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Build</a:t>
          </a:r>
          <a:endParaRPr lang="en-US" sz="6500" kern="1200" dirty="0"/>
        </a:p>
      </dsp:txBody>
      <dsp:txXfrm>
        <a:off x="1034574" y="3312736"/>
        <a:ext cx="2326773" cy="1457220"/>
      </dsp:txXfrm>
    </dsp:sp>
    <dsp:sp modelId="{A6119DA2-E314-164E-9692-A19105E1D275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0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0E27-CA98-9248-97BA-760D06A003A8}" type="datetimeFigureOut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D31E-F554-B440-AB49-BD342D20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14052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510743" y="2297484"/>
            <a:ext cx="1170513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9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D'Souza</dc:creator>
  <cp:lastModifiedBy>Martin D'Souza</cp:lastModifiedBy>
  <cp:revision>2</cp:revision>
  <dcterms:created xsi:type="dcterms:W3CDTF">2015-10-21T19:14:00Z</dcterms:created>
  <dcterms:modified xsi:type="dcterms:W3CDTF">2015-10-21T19:28:05Z</dcterms:modified>
</cp:coreProperties>
</file>