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BABC-E127-2BF9-5165-CB3282443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D7A9C-6FD7-4895-8549-7A12C2B4E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9035A-2B58-D5E3-6EB7-EC770BBE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A8A-F42D-C344-AB20-DAF14DC0E8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57EF-9CD9-593C-E95B-0C6B9489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F7FC-CD51-462F-38A0-472D8ECB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948E-B102-6C4B-967E-2EF0E596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5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BE71-F926-BA71-3F30-532C0398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9AEAB-180F-D3A5-39B9-01137944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4CAA-B737-5833-2F9F-4C72E06F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A8A-F42D-C344-AB20-DAF14DC0E8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FCEC9-6CA3-A114-459D-0D050E1A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533E-C982-099A-07F8-16A3837B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948E-B102-6C4B-967E-2EF0E596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151BC-68FF-6EBE-6699-43F96F55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93EE3-211D-9403-A44C-56D7E68C7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BA7E8-D573-4CC0-D5D0-E6D5E3B4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A8A-F42D-C344-AB20-DAF14DC0E8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9525-7AA1-7527-F1B7-C4778A7D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28B75-D5EB-2B1B-9375-F47F2BFC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948E-B102-6C4B-967E-2EF0E596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CA18-F2EE-FA14-8E45-A0CA185E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3138-BF39-9FEB-67A1-D6FF620D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E079-46F8-C49B-ED56-8F53714A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A8A-F42D-C344-AB20-DAF14DC0E8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070A-B321-BD83-B5E9-36B1D18B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4BE9-0932-30D9-0483-5E4F7FB4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948E-B102-6C4B-967E-2EF0E596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F10A-546D-A4B0-DD07-B428BA49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18ADD-BC64-DCA1-FA55-F31863E07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FD856-7121-0582-DD9B-1355AA70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A8A-F42D-C344-AB20-DAF14DC0E8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E78D2-3B5D-3B06-DCCF-02A24315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3CCDA-8C2B-F784-08AE-BABB1E6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948E-B102-6C4B-967E-2EF0E596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5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98B4-8AB0-7D78-C24E-E139E7C3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34C0-493A-1726-8CD2-4243FCCFB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046A5-2467-0C4C-00A4-6735AAD5B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CBAB2-F13C-1D80-88B9-9FB19DB2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A8A-F42D-C344-AB20-DAF14DC0E8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D9769-C6E4-1D53-1F05-5BDA231E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366E3-E8D1-2F92-EFFC-5DD20A79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948E-B102-6C4B-967E-2EF0E596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5092-8E2F-0A0F-9AEA-9B95D8BD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434D4-E5AB-DC78-E544-6A190CF82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0C5AA-2584-7416-9BB7-C0904A018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C907-0885-F4D5-57BD-518D494B1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F8079-E055-765E-D63F-8E4B64113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9105B-01F7-A936-4F4B-E822F012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A8A-F42D-C344-AB20-DAF14DC0E8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DD98A-8292-08FC-1F48-66D62966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FC656-BF14-36FB-177B-7542A04F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948E-B102-6C4B-967E-2EF0E596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9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E04-DAF1-7D53-BF60-EF2A0405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9D24F-ACC8-103F-54B8-0F323B0B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A8A-F42D-C344-AB20-DAF14DC0E8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3E519-9CC7-5888-D040-EBDADBCC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7A7DC-FC3D-BD99-4E04-6759186E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948E-B102-6C4B-967E-2EF0E596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0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8101E-CD93-3CEA-0350-00543D6A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A8A-F42D-C344-AB20-DAF14DC0E8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2B479-54F3-F682-6B38-9DD5BFC5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F6FD-9B09-E210-5DF3-C8C915B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948E-B102-6C4B-967E-2EF0E596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A132-4533-0943-A640-1628994A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152-135A-D8C8-38F1-D27E46E7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517FA-FBAC-6971-CBFB-BEA271A36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B3B12-BC61-5EE1-F169-B1DCE25E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A8A-F42D-C344-AB20-DAF14DC0E8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BF584-BA6C-F711-0C17-2B4BF8FF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92A62-85DB-BF39-5909-04008A36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948E-B102-6C4B-967E-2EF0E596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1257-BD0B-2087-90B3-8A7C4A95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10A9D-0172-3092-4022-38FFA970A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C6B2F-F77D-4955-6A6D-26B4E4C65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8196C-ED42-54BF-3D4C-2FF18F7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A8A-F42D-C344-AB20-DAF14DC0E8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DE0B4-61DE-269D-FB4C-C526D600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F4AB5-72D0-A8FE-77DF-556EF7D1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948E-B102-6C4B-967E-2EF0E596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7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048C9-8684-9C30-63FB-5733B084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BD1-9EA6-C70F-B687-C41179C44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DAEB-5853-970D-2605-8A3C75A65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1A8A-F42D-C344-AB20-DAF14DC0E8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80EF-8383-D096-808A-946348F5C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17795-8FFE-CDC1-3F4C-9EC1D5BD8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948E-B102-6C4B-967E-2EF0E596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7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581274-C5C6-801C-9C26-0050AFCF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6" y="2360318"/>
            <a:ext cx="2286783" cy="603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1B5B1-B674-20B9-4C53-FDEEA55F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11" y="2360318"/>
            <a:ext cx="3086884" cy="60907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853776-D174-B392-4995-FBB75F0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337" y="2435301"/>
            <a:ext cx="1883078" cy="38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74ABDD-F397-48E4-B10F-F915B3A5B73A}"/>
              </a:ext>
            </a:extLst>
          </p:cNvPr>
          <p:cNvCxnSpPr>
            <a:cxnSpLocks/>
          </p:cNvCxnSpPr>
          <p:nvPr/>
        </p:nvCxnSpPr>
        <p:spPr>
          <a:xfrm>
            <a:off x="6916483" y="2661908"/>
            <a:ext cx="16888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C26C96-BCAD-539B-A060-DD3F0B50675C}"/>
              </a:ext>
            </a:extLst>
          </p:cNvPr>
          <p:cNvCxnSpPr>
            <a:cxnSpLocks/>
          </p:cNvCxnSpPr>
          <p:nvPr/>
        </p:nvCxnSpPr>
        <p:spPr>
          <a:xfrm rot="10800000">
            <a:off x="6007637" y="3411089"/>
            <a:ext cx="2597744" cy="1925002"/>
          </a:xfrm>
          <a:prstGeom prst="bentConnector3">
            <a:avLst>
              <a:gd name="adj1" fmla="val 1001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544D11-C089-E8DE-691B-87F25E19829A}"/>
              </a:ext>
            </a:extLst>
          </p:cNvPr>
          <p:cNvSpPr txBox="1"/>
          <p:nvPr/>
        </p:nvSpPr>
        <p:spPr>
          <a:xfrm>
            <a:off x="6736895" y="1185872"/>
            <a:ext cx="2737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 sequence task webhook subscription triggers the call to the PD Incoming Event API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807222-2EE0-FD6B-227F-0BFC2A7B51EC}"/>
              </a:ext>
            </a:extLst>
          </p:cNvPr>
          <p:cNvCxnSpPr/>
          <p:nvPr/>
        </p:nvCxnSpPr>
        <p:spPr>
          <a:xfrm>
            <a:off x="2555679" y="2607318"/>
            <a:ext cx="9461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CE7E33-5104-B664-A4DF-B713ECC66992}"/>
              </a:ext>
            </a:extLst>
          </p:cNvPr>
          <p:cNvSpPr txBox="1"/>
          <p:nvPr/>
        </p:nvSpPr>
        <p:spPr>
          <a:xfrm>
            <a:off x="2158250" y="1346291"/>
            <a:ext cx="228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DT problem event triggers CA sequence via the CA 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11D46D-48F2-6012-FF59-A1E9669400CF}"/>
              </a:ext>
            </a:extLst>
          </p:cNvPr>
          <p:cNvSpPr txBox="1"/>
          <p:nvPr/>
        </p:nvSpPr>
        <p:spPr>
          <a:xfrm>
            <a:off x="7292345" y="3145460"/>
            <a:ext cx="1883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PD Event Rule custom action calls Translator function with the PD Incident ID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1F12C7-627D-EADF-2CF4-D209BDC3AF1A}"/>
              </a:ext>
            </a:extLst>
          </p:cNvPr>
          <p:cNvSpPr txBox="1"/>
          <p:nvPr/>
        </p:nvSpPr>
        <p:spPr>
          <a:xfrm>
            <a:off x="3954635" y="3885480"/>
            <a:ext cx="1883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Translator function sends the “finished” task event to CA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49772E-EFE1-8937-C940-5914FFB1709F}"/>
              </a:ext>
            </a:extLst>
          </p:cNvPr>
          <p:cNvCxnSpPr>
            <a:cxnSpLocks/>
          </p:cNvCxnSpPr>
          <p:nvPr/>
        </p:nvCxnSpPr>
        <p:spPr>
          <a:xfrm>
            <a:off x="9275504" y="3081127"/>
            <a:ext cx="0" cy="1550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6B9259-16D2-24B7-9F85-885B26BF778A}"/>
              </a:ext>
            </a:extLst>
          </p:cNvPr>
          <p:cNvCxnSpPr>
            <a:cxnSpLocks/>
          </p:cNvCxnSpPr>
          <p:nvPr/>
        </p:nvCxnSpPr>
        <p:spPr>
          <a:xfrm flipV="1">
            <a:off x="9850876" y="3081127"/>
            <a:ext cx="0" cy="1438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3393AB-C45F-2EA1-9AE4-B5F3D6DEAB11}"/>
              </a:ext>
            </a:extLst>
          </p:cNvPr>
          <p:cNvSpPr txBox="1"/>
          <p:nvPr/>
        </p:nvSpPr>
        <p:spPr>
          <a:xfrm>
            <a:off x="10051039" y="3056795"/>
            <a:ext cx="2140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Translator function calls PD API to gather Incident details such as the CA Sequence ID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08FBCA-1F32-7241-05E1-E45103328E75}"/>
              </a:ext>
            </a:extLst>
          </p:cNvPr>
          <p:cNvSpPr/>
          <p:nvPr/>
        </p:nvSpPr>
        <p:spPr>
          <a:xfrm>
            <a:off x="8909337" y="4723646"/>
            <a:ext cx="1378232" cy="104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Translator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A60B0-D721-9FE0-1746-1461E9822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1039" y="5554642"/>
            <a:ext cx="473059" cy="4889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96585BA-DD90-84FD-903A-6AC63AF28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66" y="412829"/>
            <a:ext cx="12192000" cy="53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8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2</cp:revision>
  <dcterms:created xsi:type="dcterms:W3CDTF">2022-05-13T16:57:50Z</dcterms:created>
  <dcterms:modified xsi:type="dcterms:W3CDTF">2022-05-13T17:16:56Z</dcterms:modified>
</cp:coreProperties>
</file>