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5CDFC-93A5-9115-DEE1-A97C92CC0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AC4865-5474-D581-70E7-7871773680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5E960-38A5-F2F4-50E4-4DEC552D2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7B8A9-6178-4961-B1A5-180186C8E8DF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EFF2D-FB04-86D5-8F60-BB846E012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A0CC1-653C-E040-BC8C-BDDEB2E7F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6868B-852F-4867-8443-9C12D1FA94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020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D9057-EB67-D5DB-1D41-DEE3CB35D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ADA357-1298-4388-4A52-1CC9BCA21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3BF5B-4229-5DAD-232D-D070CBC56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7B8A9-6178-4961-B1A5-180186C8E8DF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AE12A-CE73-511B-38FF-2D693C4A0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C1950-8F62-57FD-1722-92BE3FF3D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6868B-852F-4867-8443-9C12D1FA94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6959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199D05-58FF-A752-B01E-A0B3D3DC2B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C63D3D-3FB5-7094-39A6-2C8302656F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AD3DC-A9D7-52CD-E40A-DA8F50A82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7B8A9-6178-4961-B1A5-180186C8E8DF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69EBD-F04B-FD34-84C2-6B16541E8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212D1-6448-DC6B-D359-4CC945AA7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6868B-852F-4867-8443-9C12D1FA94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438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792EB-FE62-F1E1-C1F6-A190496C4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13043-3CF1-8EAE-165D-A5316E1E6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EBEC6-A87B-F729-A8F3-29C9A1E26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7B8A9-6178-4961-B1A5-180186C8E8DF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6FCC5-B2CE-7951-E067-034CAD90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17D4C-665D-28C0-7A06-24CA9CDCC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6868B-852F-4867-8443-9C12D1FA94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5896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120F1-7EDF-7CF2-7BF7-84DBC5B93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F8566-38F2-1242-356D-DF6837B61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5D749-8EEB-415B-E219-49BE427C7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7B8A9-6178-4961-B1A5-180186C8E8DF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0BAB7-34FA-5FD3-BF4F-EAC94F8F5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03BC4-FA70-32D6-76E8-9424EA02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6868B-852F-4867-8443-9C12D1FA94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3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120D7-5AFA-890E-214E-61D47610F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0811D-DFE8-22D2-BBE4-17BF46900B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BE74C2-C5D1-85A0-C74A-752BDA715D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64FF0-9509-F9AF-E378-8FE9DD230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7B8A9-6178-4961-B1A5-180186C8E8DF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2E670-B454-4689-CBE4-99FD6DD7F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0B620-EEA0-F9E6-5C62-2184B3A9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6868B-852F-4867-8443-9C12D1FA94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223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64070-2A94-A9ED-9C05-2584FF965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339E1-8B75-80C5-6121-35CEF0926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F50243-0ECA-5C08-53A6-0D936BCC7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E3032B-96CB-67E5-C26B-A496F421A2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93DFBC-7652-64BA-865C-372E2372B1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CE2F2B-DC16-680D-1B23-9FCC68BFA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7B8A9-6178-4961-B1A5-180186C8E8DF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ED7F96-29AB-60A1-F021-F1A7E44C1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332616-552E-6651-5D5B-15FF31BB3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6868B-852F-4867-8443-9C12D1FA94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203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E189B-920D-49AD-0A45-2E37F5BCF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DA2B7-C97E-6BB2-A321-F45386108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7B8A9-6178-4961-B1A5-180186C8E8DF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EEA16F-499A-26B5-2773-FD00DC153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92A817-C4A6-55A0-A4D2-87D6BD9C7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6868B-852F-4867-8443-9C12D1FA94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379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D41D9E-C542-1E7B-CF82-53B43640C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7B8A9-6178-4961-B1A5-180186C8E8DF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714A8E-18F8-8EF4-8BD6-BD56B662E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2890EA-1F30-B0A4-4A80-0AEB1CE6B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6868B-852F-4867-8443-9C12D1FA94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353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398D2-E40D-0025-4C0B-FDC66B45C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3B860-F6FE-3259-BEB9-2D06E9FCE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1A4A04-D0C6-DACA-962A-2B62F2577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743F37-AD28-4530-1274-C5D147215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7B8A9-6178-4961-B1A5-180186C8E8DF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15998-DAE0-70ED-1AF2-2AD2188EB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5A78A4-E356-2873-A1D5-D4FED3D59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6868B-852F-4867-8443-9C12D1FA94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035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D257D-02A8-6E49-5412-CBB469B89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FDD6BF-CFD7-7A4C-3C8A-DC814660C4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D4C06-ECDA-6657-4A49-8660A9EE0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FD341E-6EDA-A683-01BC-37A707535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7B8A9-6178-4961-B1A5-180186C8E8DF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4E83DD-42B6-E9E3-3391-82A9C1B6A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416F74-C149-D88B-7074-4DA22984F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6868B-852F-4867-8443-9C12D1FA94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5282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39C8FC-1F56-24B3-2C8E-6E95DB8E7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9DC472-60CC-89C2-1A84-0AB463D53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C8866-CA13-458B-8DA4-26B3CB7593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A7B8A9-6178-4961-B1A5-180186C8E8DF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26760-E05B-37EF-1121-10CC3F0426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ECFA1-5294-3989-B8EB-DCD0C47633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96868B-852F-4867-8443-9C12D1FA94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923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F7E4B-BC33-85F4-7959-2E2BD60C95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Probabilistic AI</a:t>
            </a:r>
            <a:br>
              <a:rPr lang="en-GB" dirty="0"/>
            </a:br>
            <a:r>
              <a:rPr lang="en-GB" dirty="0"/>
              <a:t>DT8122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465440-BBAA-BD71-69CF-54E758ED49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Project and Report</a:t>
            </a:r>
          </a:p>
        </p:txBody>
      </p:sp>
    </p:spTree>
    <p:extLst>
      <p:ext uri="{BB962C8B-B14F-4D97-AF65-F5344CB8AC3E}">
        <p14:creationId xmlns:p14="http://schemas.microsoft.com/office/powerpoint/2010/main" val="4034570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D7FA1-EF35-FFE3-D4C3-017EE8AE5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A05DA-EBD5-4537-D2D0-BF6068239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69135"/>
          </a:xfrm>
        </p:spPr>
        <p:txBody>
          <a:bodyPr/>
          <a:lstStyle/>
          <a:p>
            <a:r>
              <a:rPr lang="en-GB" dirty="0"/>
              <a:t>Task 1: Implement Diffusion</a:t>
            </a:r>
          </a:p>
          <a:p>
            <a:r>
              <a:rPr lang="en-GB" dirty="0"/>
              <a:t>Task 2: Read “Bayesian Flow Network”</a:t>
            </a:r>
          </a:p>
          <a:p>
            <a:pPr lvl="1"/>
            <a:r>
              <a:rPr lang="en-GB" dirty="0"/>
              <a:t>Run existing code</a:t>
            </a:r>
          </a:p>
          <a:p>
            <a:pPr lvl="1"/>
            <a:r>
              <a:rPr lang="en-GB" dirty="0"/>
              <a:t>Compare method and results with Diffusion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951932-66D9-7BF9-9432-85E7BC777853}"/>
              </a:ext>
            </a:extLst>
          </p:cNvPr>
          <p:cNvSpPr txBox="1">
            <a:spLocks/>
          </p:cNvSpPr>
          <p:nvPr/>
        </p:nvSpPr>
        <p:spPr>
          <a:xfrm>
            <a:off x="838200" y="3794760"/>
            <a:ext cx="10515600" cy="2377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  <a:p>
            <a:r>
              <a:rPr lang="en-GB" dirty="0"/>
              <a:t>Deadline: 15. September 2024</a:t>
            </a:r>
          </a:p>
          <a:p>
            <a:r>
              <a:rPr lang="en-GB" dirty="0"/>
              <a:t>Full project description can be found on the </a:t>
            </a:r>
            <a:r>
              <a:rPr lang="en-GB" dirty="0" err="1"/>
              <a:t>ProbAI</a:t>
            </a:r>
            <a:r>
              <a:rPr lang="en-GB" dirty="0"/>
              <a:t> </a:t>
            </a:r>
            <a:r>
              <a:rPr lang="en-GB" dirty="0" err="1"/>
              <a:t>github</a:t>
            </a:r>
            <a:endParaRPr lang="en-GB" dirty="0"/>
          </a:p>
          <a:p>
            <a:pPr lvl="1"/>
            <a:r>
              <a:rPr lang="en-GB" dirty="0"/>
              <a:t>Repository name: </a:t>
            </a:r>
            <a:r>
              <a:rPr lang="en-GB" b="1" dirty="0"/>
              <a:t>dt8122-2024</a:t>
            </a:r>
            <a:endParaRPr lang="en-GB" dirty="0"/>
          </a:p>
          <a:p>
            <a:pPr lvl="1"/>
            <a:r>
              <a:rPr lang="en-GB" dirty="0"/>
              <a:t>https://github.com/probabilisticai/dt8122-2024</a:t>
            </a:r>
          </a:p>
        </p:txBody>
      </p:sp>
    </p:spTree>
    <p:extLst>
      <p:ext uri="{BB962C8B-B14F-4D97-AF65-F5344CB8AC3E}">
        <p14:creationId xmlns:p14="http://schemas.microsoft.com/office/powerpoint/2010/main" val="147117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927E2-D8B1-62F2-0305-073699638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Registration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2568C-B6E1-9214-E658-D5F40F7BB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If you managed to register:</a:t>
            </a:r>
          </a:p>
          <a:p>
            <a:pPr lvl="1"/>
            <a:r>
              <a:rPr lang="en-GB" dirty="0"/>
              <a:t>Status may be “pending …”</a:t>
            </a:r>
          </a:p>
          <a:p>
            <a:pPr lvl="1"/>
            <a:r>
              <a:rPr lang="en-GB" b="1" dirty="0"/>
              <a:t>You are most likely registered correctly</a:t>
            </a:r>
            <a:endParaRPr lang="en-GB" dirty="0"/>
          </a:p>
          <a:p>
            <a:pPr lvl="2"/>
            <a:r>
              <a:rPr lang="en-GB" dirty="0"/>
              <a:t>Contact us again if you have not heard anything/seen any changes by August 15.</a:t>
            </a:r>
          </a:p>
          <a:p>
            <a:r>
              <a:rPr lang="en-GB" dirty="0"/>
              <a:t>If you could not select “Single course”:</a:t>
            </a:r>
          </a:p>
          <a:p>
            <a:pPr lvl="1"/>
            <a:r>
              <a:rPr lang="en-GB" dirty="0"/>
              <a:t>Let me or </a:t>
            </a:r>
            <a:r>
              <a:rPr lang="en-GB" dirty="0" err="1"/>
              <a:t>Tárik</a:t>
            </a:r>
            <a:r>
              <a:rPr lang="en-GB" dirty="0"/>
              <a:t> know (unless you have done so already)</a:t>
            </a:r>
          </a:p>
          <a:p>
            <a:r>
              <a:rPr lang="en-GB" dirty="0"/>
              <a:t>If you have not registered yet</a:t>
            </a:r>
          </a:p>
          <a:p>
            <a:pPr lvl="1"/>
            <a:r>
              <a:rPr lang="en-GB" dirty="0"/>
              <a:t>Register and follow guidelines above depending on outcome</a:t>
            </a:r>
          </a:p>
          <a:p>
            <a:r>
              <a:rPr lang="en-GB" dirty="0"/>
              <a:t>Anything else?</a:t>
            </a:r>
          </a:p>
          <a:p>
            <a:pPr lvl="1"/>
            <a:r>
              <a:rPr lang="en-GB" dirty="0"/>
              <a:t>Come talk to me now, OR</a:t>
            </a:r>
          </a:p>
          <a:p>
            <a:pPr lvl="1"/>
            <a:r>
              <a:rPr lang="en-GB" dirty="0"/>
              <a:t>bjornar.vassoy@ntnu.no</a:t>
            </a:r>
          </a:p>
        </p:txBody>
      </p:sp>
    </p:spTree>
    <p:extLst>
      <p:ext uri="{BB962C8B-B14F-4D97-AF65-F5344CB8AC3E}">
        <p14:creationId xmlns:p14="http://schemas.microsoft.com/office/powerpoint/2010/main" val="73644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151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Probabilistic AI DT8122</vt:lpstr>
      <vt:lpstr>Project summary</vt:lpstr>
      <vt:lpstr>Registration issues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Bjørnar Vassøy</dc:creator>
  <cp:lastModifiedBy>Bjørnar Vassøy</cp:lastModifiedBy>
  <cp:revision>2</cp:revision>
  <dcterms:created xsi:type="dcterms:W3CDTF">2024-06-19T08:29:28Z</dcterms:created>
  <dcterms:modified xsi:type="dcterms:W3CDTF">2024-06-19T12:54:36Z</dcterms:modified>
</cp:coreProperties>
</file>